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43200638"/>
  <p:notesSz cx="7099300" cy="10234613"/>
  <p:defaultTextStyle>
    <a:defPPr>
      <a:defRPr lang="es-ES"/>
    </a:defPPr>
    <a:lvl1pPr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619" userDrawn="1">
          <p15:clr>
            <a:srgbClr val="A4A3A4"/>
          </p15:clr>
        </p15:guide>
        <p15:guide id="2" pos="17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ordinador de Visibilidad" initials="CdV" lastIdx="1" clrIdx="0">
    <p:extLst>
      <p:ext uri="{19B8F6BF-5375-455C-9EA6-DF929625EA0E}">
        <p15:presenceInfo xmlns:p15="http://schemas.microsoft.com/office/powerpoint/2012/main" userId="S-1-5-21-3822281196-3131016781-929717536-93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496"/>
    <a:srgbClr val="990000"/>
    <a:srgbClr val="800000"/>
    <a:srgbClr val="006699"/>
    <a:srgbClr val="336600"/>
    <a:srgbClr val="DFF1CB"/>
    <a:srgbClr val="9AD35B"/>
    <a:srgbClr val="54A800"/>
    <a:srgbClr val="4F9E00"/>
    <a:srgbClr val="8DC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057517-9738-C13F-965F-F84899A1C460}" v="4" dt="2026-02-19T14:52:52.409"/>
    <p1510:client id="{AECE1616-88FC-C0DE-0DAC-9F4C7ADA20C8}" v="39" dt="2026-02-19T13:57:04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72" autoAdjust="0"/>
    <p:restoredTop sz="94670" autoAdjust="0"/>
  </p:normalViewPr>
  <p:slideViewPr>
    <p:cSldViewPr>
      <p:cViewPr>
        <p:scale>
          <a:sx n="55" d="100"/>
          <a:sy n="55" d="100"/>
        </p:scale>
        <p:origin x="-162" y="42"/>
      </p:cViewPr>
      <p:guideLst>
        <p:guide orient="horz" pos="7619"/>
        <p:guide pos="17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rdinación Grupos Investigaciones" userId="S::coordinaciongrupos@udes.edu.co::1a4b9f44-acc1-4cfc-921f-e55823d2e228" providerId="AD" clId="Web-{AECE1616-88FC-C0DE-0DAC-9F4C7ADA20C8}"/>
    <pc:docChg chg="modSld">
      <pc:chgData name="Coordinación Grupos Investigaciones" userId="S::coordinaciongrupos@udes.edu.co::1a4b9f44-acc1-4cfc-921f-e55823d2e228" providerId="AD" clId="Web-{AECE1616-88FC-C0DE-0DAC-9F4C7ADA20C8}" dt="2026-02-19T13:57:04.267" v="35" actId="14100"/>
      <pc:docMkLst>
        <pc:docMk/>
      </pc:docMkLst>
      <pc:sldChg chg="addSp delSp modSp">
        <pc:chgData name="Coordinación Grupos Investigaciones" userId="S::coordinaciongrupos@udes.edu.co::1a4b9f44-acc1-4cfc-921f-e55823d2e228" providerId="AD" clId="Web-{AECE1616-88FC-C0DE-0DAC-9F4C7ADA20C8}" dt="2026-02-19T13:57:04.267" v="35" actId="14100"/>
        <pc:sldMkLst>
          <pc:docMk/>
          <pc:sldMk cId="0" sldId="256"/>
        </pc:sldMkLst>
        <pc:spChg chg="add del">
          <ac:chgData name="Coordinación Grupos Investigaciones" userId="S::coordinaciongrupos@udes.edu.co::1a4b9f44-acc1-4cfc-921f-e55823d2e228" providerId="AD" clId="Web-{AECE1616-88FC-C0DE-0DAC-9F4C7ADA20C8}" dt="2026-02-19T13:55:25.013" v="22"/>
          <ac:spMkLst>
            <pc:docMk/>
            <pc:sldMk cId="0" sldId="256"/>
            <ac:spMk id="7" creationId="{A288005A-CBAD-9FCD-599E-BB29A5670A4B}"/>
          </ac:spMkLst>
        </pc:spChg>
        <pc:spChg chg="add del mod">
          <ac:chgData name="Coordinación Grupos Investigaciones" userId="S::coordinaciongrupos@udes.edu.co::1a4b9f44-acc1-4cfc-921f-e55823d2e228" providerId="AD" clId="Web-{AECE1616-88FC-C0DE-0DAC-9F4C7ADA20C8}" dt="2026-02-19T13:56:33.219" v="31"/>
          <ac:spMkLst>
            <pc:docMk/>
            <pc:sldMk cId="0" sldId="256"/>
            <ac:spMk id="8" creationId="{EDE918EA-7E16-70AB-6910-4520C42CEC97}"/>
          </ac:spMkLst>
        </pc:spChg>
        <pc:spChg chg="mod">
          <ac:chgData name="Coordinación Grupos Investigaciones" userId="S::coordinaciongrupos@udes.edu.co::1a4b9f44-acc1-4cfc-921f-e55823d2e228" providerId="AD" clId="Web-{AECE1616-88FC-C0DE-0DAC-9F4C7ADA20C8}" dt="2026-02-19T13:54:01.806" v="8" actId="1076"/>
          <ac:spMkLst>
            <pc:docMk/>
            <pc:sldMk cId="0" sldId="256"/>
            <ac:spMk id="29" creationId="{00000000-0000-0000-0000-000000000000}"/>
          </ac:spMkLst>
        </pc:spChg>
        <pc:spChg chg="mod">
          <ac:chgData name="Coordinación Grupos Investigaciones" userId="S::coordinaciongrupos@udes.edu.co::1a4b9f44-acc1-4cfc-921f-e55823d2e228" providerId="AD" clId="Web-{AECE1616-88FC-C0DE-0DAC-9F4C7ADA20C8}" dt="2026-02-19T13:57:04.267" v="35" actId="14100"/>
          <ac:spMkLst>
            <pc:docMk/>
            <pc:sldMk cId="0" sldId="256"/>
            <ac:spMk id="32" creationId="{00000000-0000-0000-0000-000000000000}"/>
          </ac:spMkLst>
        </pc:spChg>
        <pc:picChg chg="add del mod">
          <ac:chgData name="Coordinación Grupos Investigaciones" userId="S::coordinaciongrupos@udes.edu.co::1a4b9f44-acc1-4cfc-921f-e55823d2e228" providerId="AD" clId="Web-{AECE1616-88FC-C0DE-0DAC-9F4C7ADA20C8}" dt="2026-02-19T13:52:56.521" v="6"/>
          <ac:picMkLst>
            <pc:docMk/>
            <pc:sldMk cId="0" sldId="256"/>
            <ac:picMk id="4" creationId="{14153DD0-7C37-E8F8-65FE-59675BBE9E01}"/>
          </ac:picMkLst>
        </pc:picChg>
        <pc:picChg chg="add del mod">
          <ac:chgData name="Coordinación Grupos Investigaciones" userId="S::coordinaciongrupos@udes.edu.co::1a4b9f44-acc1-4cfc-921f-e55823d2e228" providerId="AD" clId="Web-{AECE1616-88FC-C0DE-0DAC-9F4C7ADA20C8}" dt="2026-02-19T13:55:16.185" v="20"/>
          <ac:picMkLst>
            <pc:docMk/>
            <pc:sldMk cId="0" sldId="256"/>
            <ac:picMk id="6" creationId="{D087B99C-3E44-78CA-21EC-E5081CC69834}"/>
          </ac:picMkLst>
        </pc:picChg>
        <pc:picChg chg="add mod">
          <ac:chgData name="Coordinación Grupos Investigaciones" userId="S::coordinaciongrupos@udes.edu.co::1a4b9f44-acc1-4cfc-921f-e55823d2e228" providerId="AD" clId="Web-{AECE1616-88FC-C0DE-0DAC-9F4C7ADA20C8}" dt="2026-02-19T13:57:00.876" v="34" actId="14100"/>
          <ac:picMkLst>
            <pc:docMk/>
            <pc:sldMk cId="0" sldId="256"/>
            <ac:picMk id="9" creationId="{BFCCD408-ED95-45A7-7378-726D1A8B00F9}"/>
          </ac:picMkLst>
        </pc:picChg>
        <pc:picChg chg="del">
          <ac:chgData name="Coordinación Grupos Investigaciones" userId="S::coordinaciongrupos@udes.edu.co::1a4b9f44-acc1-4cfc-921f-e55823d2e228" providerId="AD" clId="Web-{AECE1616-88FC-C0DE-0DAC-9F4C7ADA20C8}" dt="2026-02-19T13:52:25.644" v="4"/>
          <ac:picMkLst>
            <pc:docMk/>
            <pc:sldMk cId="0" sldId="256"/>
            <ac:picMk id="33" creationId="{00000000-0000-0000-0000-000000000000}"/>
          </ac:picMkLst>
        </pc:picChg>
      </pc:sldChg>
    </pc:docChg>
  </pc:docChgLst>
  <pc:docChgLst>
    <pc:chgData name="Coordinación Grupos Investigaciones" userId="S::coordinaciongrupos@udes.edu.co::1a4b9f44-acc1-4cfc-921f-e55823d2e228" providerId="AD" clId="Web-{97057517-9738-C13F-965F-F84899A1C460}"/>
    <pc:docChg chg="modSld">
      <pc:chgData name="Coordinación Grupos Investigaciones" userId="S::coordinaciongrupos@udes.edu.co::1a4b9f44-acc1-4cfc-921f-e55823d2e228" providerId="AD" clId="Web-{97057517-9738-C13F-965F-F84899A1C460}" dt="2026-02-19T14:52:52.409" v="2"/>
      <pc:docMkLst>
        <pc:docMk/>
      </pc:docMkLst>
      <pc:sldChg chg="addSp delSp">
        <pc:chgData name="Coordinación Grupos Investigaciones" userId="S::coordinaciongrupos@udes.edu.co::1a4b9f44-acc1-4cfc-921f-e55823d2e228" providerId="AD" clId="Web-{97057517-9738-C13F-965F-F84899A1C460}" dt="2026-02-19T14:52:52.409" v="2"/>
        <pc:sldMkLst>
          <pc:docMk/>
          <pc:sldMk cId="0" sldId="256"/>
        </pc:sldMkLst>
        <pc:spChg chg="add">
          <ac:chgData name="Coordinación Grupos Investigaciones" userId="S::coordinaciongrupos@udes.edu.co::1a4b9f44-acc1-4cfc-921f-e55823d2e228" providerId="AD" clId="Web-{97057517-9738-C13F-965F-F84899A1C460}" dt="2026-02-19T14:52:52.409" v="2"/>
          <ac:spMkLst>
            <pc:docMk/>
            <pc:sldMk cId="0" sldId="256"/>
            <ac:spMk id="6" creationId="{CC2BB9F9-0CE5-4C0D-7406-0C90093ED0BD}"/>
          </ac:spMkLst>
        </pc:spChg>
        <pc:spChg chg="del">
          <ac:chgData name="Coordinación Grupos Investigaciones" userId="S::coordinaciongrupos@udes.edu.co::1a4b9f44-acc1-4cfc-921f-e55823d2e228" providerId="AD" clId="Web-{97057517-9738-C13F-965F-F84899A1C460}" dt="2026-02-19T14:52:50.956" v="1"/>
          <ac:spMkLst>
            <pc:docMk/>
            <pc:sldMk cId="0" sldId="256"/>
            <ac:spMk id="32" creationId="{00000000-0000-0000-0000-000000000000}"/>
          </ac:spMkLst>
        </pc:spChg>
        <pc:picChg chg="add">
          <ac:chgData name="Coordinación Grupos Investigaciones" userId="S::coordinaciongrupos@udes.edu.co::1a4b9f44-acc1-4cfc-921f-e55823d2e228" providerId="AD" clId="Web-{97057517-9738-C13F-965F-F84899A1C460}" dt="2026-02-19T14:52:52.409" v="2"/>
          <ac:picMkLst>
            <pc:docMk/>
            <pc:sldMk cId="0" sldId="256"/>
            <ac:picMk id="4" creationId="{F46C7908-FC24-77B4-6E62-939C8C6F687F}"/>
          </ac:picMkLst>
        </pc:picChg>
        <pc:picChg chg="del">
          <ac:chgData name="Coordinación Grupos Investigaciones" userId="S::coordinaciongrupos@udes.edu.co::1a4b9f44-acc1-4cfc-921f-e55823d2e228" providerId="AD" clId="Web-{97057517-9738-C13F-965F-F84899A1C460}" dt="2026-02-19T14:52:50.190" v="0"/>
          <ac:picMkLst>
            <pc:docMk/>
            <pc:sldMk cId="0" sldId="256"/>
            <ac:picMk id="5" creationId="{00000000-0000-0000-0000-000000000000}"/>
          </ac:picMkLst>
        </pc:picChg>
        <pc:picChg chg="add">
          <ac:chgData name="Coordinación Grupos Investigaciones" userId="S::coordinaciongrupos@udes.edu.co::1a4b9f44-acc1-4cfc-921f-e55823d2e228" providerId="AD" clId="Web-{97057517-9738-C13F-965F-F84899A1C460}" dt="2026-02-19T14:52:52.409" v="2"/>
          <ac:picMkLst>
            <pc:docMk/>
            <pc:sldMk cId="0" sldId="256"/>
            <ac:picMk id="7" creationId="{B675F818-71E8-5C28-3078-FD0BE0A9CC61}"/>
          </ac:picMkLst>
        </pc:picChg>
      </pc:sldChg>
    </pc:docChg>
  </pc:docChgLst>
  <pc:docChgLst>
    <pc:chgData clId="Web-{97057517-9738-C13F-965F-F84899A1C460}"/>
    <pc:docChg chg="modSld">
      <pc:chgData name="" userId="" providerId="" clId="Web-{97057517-9738-C13F-965F-F84899A1C460}" dt="2026-02-19T14:52:49.128" v="0"/>
      <pc:docMkLst>
        <pc:docMk/>
      </pc:docMkLst>
      <pc:sldChg chg="delSp">
        <pc:chgData name="" userId="" providerId="" clId="Web-{97057517-9738-C13F-965F-F84899A1C460}" dt="2026-02-19T14:52:49.128" v="0"/>
        <pc:sldMkLst>
          <pc:docMk/>
          <pc:sldMk cId="0" sldId="256"/>
        </pc:sldMkLst>
        <pc:picChg chg="del">
          <ac:chgData name="" userId="" providerId="" clId="Web-{97057517-9738-C13F-965F-F84899A1C460}" dt="2026-02-19T14:52:49.128" v="0"/>
          <ac:picMkLst>
            <pc:docMk/>
            <pc:sldMk cId="0" sldId="256"/>
            <ac:picMk id="9" creationId="{BFCCD408-ED95-45A7-7378-726D1A8B00F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/>
              <a:t>CONGRESO DE INVESTIGACION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29623-8AC7-4FD2-9725-3922EE7ADF0A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/>
              <a:t>CONGRESO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86408-CDD2-47B9-9459-58B304AA928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20617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r>
              <a:rPr lang="es-ES"/>
              <a:t>CONGRESO DE INVESTIGACION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C625B74D-FB57-405E-B1F5-479678D6309A}" type="datetimeFigureOut">
              <a:rPr lang="es-ES"/>
              <a:pPr>
                <a:defRPr/>
              </a:pPr>
              <a:t>19/02/2026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r>
              <a:rPr lang="es-ES"/>
              <a:t>CONGRESO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8FDA3EEE-A42C-4C66-9234-071EE4F746A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21026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11375" y="768350"/>
            <a:ext cx="287655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0342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30304" y="13421152"/>
            <a:ext cx="27538681" cy="925918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860609" y="24480363"/>
            <a:ext cx="22678073" cy="11040163"/>
          </a:xfrm>
        </p:spPr>
        <p:txBody>
          <a:bodyPr/>
          <a:lstStyle>
            <a:lvl1pPr marL="0" indent="0" algn="ctr">
              <a:buNone/>
              <a:defRPr/>
            </a:lvl1pPr>
            <a:lvl2pPr marL="455689" indent="0" algn="ctr">
              <a:buNone/>
              <a:defRPr/>
            </a:lvl2pPr>
            <a:lvl3pPr marL="911379" indent="0" algn="ctr">
              <a:buNone/>
              <a:defRPr/>
            </a:lvl3pPr>
            <a:lvl4pPr marL="1367070" indent="0" algn="ctr">
              <a:buNone/>
              <a:defRPr/>
            </a:lvl4pPr>
            <a:lvl5pPr marL="1822759" indent="0" algn="ctr">
              <a:buNone/>
              <a:defRPr/>
            </a:lvl5pPr>
            <a:lvl6pPr marL="2278448" indent="0" algn="ctr">
              <a:buNone/>
              <a:defRPr/>
            </a:lvl6pPr>
            <a:lvl7pPr marL="2734138" indent="0" algn="ctr">
              <a:buNone/>
              <a:defRPr/>
            </a:lvl7pPr>
            <a:lvl8pPr marL="3189828" indent="0" algn="ctr">
              <a:buNone/>
              <a:defRPr/>
            </a:lvl8pPr>
            <a:lvl9pPr marL="3645518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D061E-F829-47CB-80F4-3E622B2058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8FA87-28E2-496D-86D8-D104BB4865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8875" y="27760410"/>
            <a:ext cx="27540466" cy="8581080"/>
          </a:xfrm>
        </p:spPr>
        <p:txBody>
          <a:bodyPr anchor="t"/>
          <a:lstStyle>
            <a:lvl1pPr algn="l">
              <a:defRPr sz="3987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58875" y="18310750"/>
            <a:ext cx="27540466" cy="9449663"/>
          </a:xfrm>
        </p:spPr>
        <p:txBody>
          <a:bodyPr anchor="b"/>
          <a:lstStyle>
            <a:lvl1pPr marL="0" indent="0">
              <a:buNone/>
              <a:defRPr sz="1993"/>
            </a:lvl1pPr>
            <a:lvl2pPr marL="455689" indent="0">
              <a:buNone/>
              <a:defRPr sz="1794"/>
            </a:lvl2pPr>
            <a:lvl3pPr marL="911379" indent="0">
              <a:buNone/>
              <a:defRPr sz="1595"/>
            </a:lvl3pPr>
            <a:lvl4pPr marL="1367070" indent="0">
              <a:buNone/>
              <a:defRPr sz="1395"/>
            </a:lvl4pPr>
            <a:lvl5pPr marL="1822759" indent="0">
              <a:buNone/>
              <a:defRPr sz="1395"/>
            </a:lvl5pPr>
            <a:lvl6pPr marL="2278448" indent="0">
              <a:buNone/>
              <a:defRPr sz="1395"/>
            </a:lvl6pPr>
            <a:lvl7pPr marL="2734138" indent="0">
              <a:buNone/>
              <a:defRPr sz="1395"/>
            </a:lvl7pPr>
            <a:lvl8pPr marL="3189828" indent="0">
              <a:buNone/>
              <a:defRPr sz="1395"/>
            </a:lvl8pPr>
            <a:lvl9pPr marL="3645518" indent="0">
              <a:buNone/>
              <a:defRPr sz="139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93F27-D4E3-4046-84D5-71B91F69DC8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619609" y="10080149"/>
            <a:ext cx="14494324" cy="28510897"/>
          </a:xfrm>
        </p:spPr>
        <p:txBody>
          <a:bodyPr/>
          <a:lstStyle>
            <a:lvl1pPr>
              <a:defRPr sz="2791"/>
            </a:lvl1pPr>
            <a:lvl2pPr>
              <a:defRPr sz="2392"/>
            </a:lvl2pPr>
            <a:lvl3pPr>
              <a:defRPr sz="1993"/>
            </a:lvl3pPr>
            <a:lvl4pPr>
              <a:defRPr sz="1794"/>
            </a:lvl4pPr>
            <a:lvl5pPr>
              <a:defRPr sz="1794"/>
            </a:lvl5pPr>
            <a:lvl6pPr>
              <a:defRPr sz="1794"/>
            </a:lvl6pPr>
            <a:lvl7pPr>
              <a:defRPr sz="1794"/>
            </a:lvl7pPr>
            <a:lvl8pPr>
              <a:defRPr sz="1794"/>
            </a:lvl8pPr>
            <a:lvl9pPr>
              <a:defRPr sz="179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285356" y="10080149"/>
            <a:ext cx="14494325" cy="28510897"/>
          </a:xfrm>
        </p:spPr>
        <p:txBody>
          <a:bodyPr/>
          <a:lstStyle>
            <a:lvl1pPr>
              <a:defRPr sz="2791"/>
            </a:lvl1pPr>
            <a:lvl2pPr>
              <a:defRPr sz="2392"/>
            </a:lvl2pPr>
            <a:lvl3pPr>
              <a:defRPr sz="1993"/>
            </a:lvl3pPr>
            <a:lvl4pPr>
              <a:defRPr sz="1794"/>
            </a:lvl4pPr>
            <a:lvl5pPr>
              <a:defRPr sz="1794"/>
            </a:lvl5pPr>
            <a:lvl6pPr>
              <a:defRPr sz="1794"/>
            </a:lvl6pPr>
            <a:lvl7pPr>
              <a:defRPr sz="1794"/>
            </a:lvl7pPr>
            <a:lvl8pPr>
              <a:defRPr sz="1794"/>
            </a:lvl8pPr>
            <a:lvl9pPr>
              <a:defRPr sz="179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E1434-A159-4374-8C1B-477E099167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19609" y="9670619"/>
            <a:ext cx="14315756" cy="4030536"/>
          </a:xfrm>
        </p:spPr>
        <p:txBody>
          <a:bodyPr anchor="b"/>
          <a:lstStyle>
            <a:lvl1pPr marL="0" indent="0">
              <a:buNone/>
              <a:defRPr sz="2392" b="1"/>
            </a:lvl1pPr>
            <a:lvl2pPr marL="455689" indent="0">
              <a:buNone/>
              <a:defRPr sz="1993" b="1"/>
            </a:lvl2pPr>
            <a:lvl3pPr marL="911379" indent="0">
              <a:buNone/>
              <a:defRPr sz="1794" b="1"/>
            </a:lvl3pPr>
            <a:lvl4pPr marL="1367070" indent="0">
              <a:buNone/>
              <a:defRPr sz="1595" b="1"/>
            </a:lvl4pPr>
            <a:lvl5pPr marL="1822759" indent="0">
              <a:buNone/>
              <a:defRPr sz="1595" b="1"/>
            </a:lvl5pPr>
            <a:lvl6pPr marL="2278448" indent="0">
              <a:buNone/>
              <a:defRPr sz="1595" b="1"/>
            </a:lvl6pPr>
            <a:lvl7pPr marL="2734138" indent="0">
              <a:buNone/>
              <a:defRPr sz="1595" b="1"/>
            </a:lvl7pPr>
            <a:lvl8pPr marL="3189828" indent="0">
              <a:buNone/>
              <a:defRPr sz="1595" b="1"/>
            </a:lvl8pPr>
            <a:lvl9pPr marL="3645518" indent="0">
              <a:buNone/>
              <a:defRPr sz="1595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19609" y="13701155"/>
            <a:ext cx="14315756" cy="24889891"/>
          </a:xfrm>
        </p:spPr>
        <p:txBody>
          <a:bodyPr/>
          <a:lstStyle>
            <a:lvl1pPr>
              <a:defRPr sz="2392"/>
            </a:lvl1pPr>
            <a:lvl2pPr>
              <a:defRPr sz="1993"/>
            </a:lvl2pPr>
            <a:lvl3pPr>
              <a:defRPr sz="179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6458567" y="9670619"/>
            <a:ext cx="14321114" cy="4030536"/>
          </a:xfrm>
        </p:spPr>
        <p:txBody>
          <a:bodyPr anchor="b"/>
          <a:lstStyle>
            <a:lvl1pPr marL="0" indent="0">
              <a:buNone/>
              <a:defRPr sz="2392" b="1"/>
            </a:lvl1pPr>
            <a:lvl2pPr marL="455689" indent="0">
              <a:buNone/>
              <a:defRPr sz="1993" b="1"/>
            </a:lvl2pPr>
            <a:lvl3pPr marL="911379" indent="0">
              <a:buNone/>
              <a:defRPr sz="1794" b="1"/>
            </a:lvl3pPr>
            <a:lvl4pPr marL="1367070" indent="0">
              <a:buNone/>
              <a:defRPr sz="1595" b="1"/>
            </a:lvl4pPr>
            <a:lvl5pPr marL="1822759" indent="0">
              <a:buNone/>
              <a:defRPr sz="1595" b="1"/>
            </a:lvl5pPr>
            <a:lvl6pPr marL="2278448" indent="0">
              <a:buNone/>
              <a:defRPr sz="1595" b="1"/>
            </a:lvl6pPr>
            <a:lvl7pPr marL="2734138" indent="0">
              <a:buNone/>
              <a:defRPr sz="1595" b="1"/>
            </a:lvl7pPr>
            <a:lvl8pPr marL="3189828" indent="0">
              <a:buNone/>
              <a:defRPr sz="1595" b="1"/>
            </a:lvl8pPr>
            <a:lvl9pPr marL="3645518" indent="0">
              <a:buNone/>
              <a:defRPr sz="1595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6458567" y="13701155"/>
            <a:ext cx="14321114" cy="24889891"/>
          </a:xfrm>
        </p:spPr>
        <p:txBody>
          <a:bodyPr/>
          <a:lstStyle>
            <a:lvl1pPr>
              <a:defRPr sz="2392"/>
            </a:lvl1pPr>
            <a:lvl2pPr>
              <a:defRPr sz="1993"/>
            </a:lvl2pPr>
            <a:lvl3pPr>
              <a:defRPr sz="179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C9126-102E-4FB2-B048-E1E310296D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8055-EFDA-41DF-9FA3-82E613C00A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A08EB-B8E9-4C5B-84AF-7E7AE8DE08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609" y="1720026"/>
            <a:ext cx="10658694" cy="7320108"/>
          </a:xfrm>
        </p:spPr>
        <p:txBody>
          <a:bodyPr anchor="b"/>
          <a:lstStyle>
            <a:lvl1pPr algn="l">
              <a:defRPr sz="199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667579" y="1720029"/>
            <a:ext cx="18112103" cy="36871020"/>
          </a:xfrm>
        </p:spPr>
        <p:txBody>
          <a:bodyPr/>
          <a:lstStyle>
            <a:lvl1pPr>
              <a:defRPr sz="3189"/>
            </a:lvl1pPr>
            <a:lvl2pPr>
              <a:defRPr sz="2791"/>
            </a:lvl2pPr>
            <a:lvl3pPr>
              <a:defRPr sz="2392"/>
            </a:lvl3pPr>
            <a:lvl4pPr>
              <a:defRPr sz="1993"/>
            </a:lvl4pPr>
            <a:lvl5pPr>
              <a:defRPr sz="1993"/>
            </a:lvl5pPr>
            <a:lvl6pPr>
              <a:defRPr sz="1993"/>
            </a:lvl6pPr>
            <a:lvl7pPr>
              <a:defRPr sz="1993"/>
            </a:lvl7pPr>
            <a:lvl8pPr>
              <a:defRPr sz="1993"/>
            </a:lvl8pPr>
            <a:lvl9pPr>
              <a:defRPr sz="199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19609" y="9040136"/>
            <a:ext cx="10658694" cy="29550913"/>
          </a:xfrm>
        </p:spPr>
        <p:txBody>
          <a:bodyPr/>
          <a:lstStyle>
            <a:lvl1pPr marL="0" indent="0">
              <a:buNone/>
              <a:defRPr sz="1395"/>
            </a:lvl1pPr>
            <a:lvl2pPr marL="455689" indent="0">
              <a:buNone/>
              <a:defRPr sz="1196"/>
            </a:lvl2pPr>
            <a:lvl3pPr marL="911379" indent="0">
              <a:buNone/>
              <a:defRPr sz="997"/>
            </a:lvl3pPr>
            <a:lvl4pPr marL="1367070" indent="0">
              <a:buNone/>
              <a:defRPr sz="897"/>
            </a:lvl4pPr>
            <a:lvl5pPr marL="1822759" indent="0">
              <a:buNone/>
              <a:defRPr sz="897"/>
            </a:lvl5pPr>
            <a:lvl6pPr marL="2278448" indent="0">
              <a:buNone/>
              <a:defRPr sz="897"/>
            </a:lvl6pPr>
            <a:lvl7pPr marL="2734138" indent="0">
              <a:buNone/>
              <a:defRPr sz="897"/>
            </a:lvl7pPr>
            <a:lvl8pPr marL="3189828" indent="0">
              <a:buNone/>
              <a:defRPr sz="897"/>
            </a:lvl8pPr>
            <a:lvl9pPr marL="3645518" indent="0">
              <a:buNone/>
              <a:defRPr sz="89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A2BCB-B743-4CD6-B67D-42FA08C1DE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49861" y="30240449"/>
            <a:ext cx="19440644" cy="3569577"/>
          </a:xfrm>
        </p:spPr>
        <p:txBody>
          <a:bodyPr anchor="b"/>
          <a:lstStyle>
            <a:lvl1pPr algn="l">
              <a:defRPr sz="199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349861" y="3861010"/>
            <a:ext cx="19440644" cy="25920383"/>
          </a:xfrm>
        </p:spPr>
        <p:txBody>
          <a:bodyPr/>
          <a:lstStyle>
            <a:lvl1pPr marL="0" indent="0">
              <a:buNone/>
              <a:defRPr sz="3189"/>
            </a:lvl1pPr>
            <a:lvl2pPr marL="455689" indent="0">
              <a:buNone/>
              <a:defRPr sz="2791"/>
            </a:lvl2pPr>
            <a:lvl3pPr marL="911379" indent="0">
              <a:buNone/>
              <a:defRPr sz="2392"/>
            </a:lvl3pPr>
            <a:lvl4pPr marL="1367070" indent="0">
              <a:buNone/>
              <a:defRPr sz="1993"/>
            </a:lvl4pPr>
            <a:lvl5pPr marL="1822759" indent="0">
              <a:buNone/>
              <a:defRPr sz="1993"/>
            </a:lvl5pPr>
            <a:lvl6pPr marL="2278448" indent="0">
              <a:buNone/>
              <a:defRPr sz="1993"/>
            </a:lvl6pPr>
            <a:lvl7pPr marL="2734138" indent="0">
              <a:buNone/>
              <a:defRPr sz="1993"/>
            </a:lvl7pPr>
            <a:lvl8pPr marL="3189828" indent="0">
              <a:buNone/>
              <a:defRPr sz="1993"/>
            </a:lvl8pPr>
            <a:lvl9pPr marL="3645518" indent="0">
              <a:buNone/>
              <a:defRPr sz="1993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349861" y="33810026"/>
            <a:ext cx="19440644" cy="5070551"/>
          </a:xfrm>
        </p:spPr>
        <p:txBody>
          <a:bodyPr/>
          <a:lstStyle>
            <a:lvl1pPr marL="0" indent="0">
              <a:buNone/>
              <a:defRPr sz="1395"/>
            </a:lvl1pPr>
            <a:lvl2pPr marL="455689" indent="0">
              <a:buNone/>
              <a:defRPr sz="1196"/>
            </a:lvl2pPr>
            <a:lvl3pPr marL="911379" indent="0">
              <a:buNone/>
              <a:defRPr sz="997"/>
            </a:lvl3pPr>
            <a:lvl4pPr marL="1367070" indent="0">
              <a:buNone/>
              <a:defRPr sz="897"/>
            </a:lvl4pPr>
            <a:lvl5pPr marL="1822759" indent="0">
              <a:buNone/>
              <a:defRPr sz="897"/>
            </a:lvl5pPr>
            <a:lvl6pPr marL="2278448" indent="0">
              <a:buNone/>
              <a:defRPr sz="897"/>
            </a:lvl6pPr>
            <a:lvl7pPr marL="2734138" indent="0">
              <a:buNone/>
              <a:defRPr sz="897"/>
            </a:lvl7pPr>
            <a:lvl8pPr marL="3189828" indent="0">
              <a:buNone/>
              <a:defRPr sz="897"/>
            </a:lvl8pPr>
            <a:lvl9pPr marL="3645518" indent="0">
              <a:buNone/>
              <a:defRPr sz="89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BD4A1-B7E1-4472-A708-F933F6CAA8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7D63B-F76E-4F2E-AAA6-7CD6C54936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3490556" y="1729549"/>
            <a:ext cx="7289126" cy="3686149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619609" y="1729549"/>
            <a:ext cx="21699523" cy="3686149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8DB69-E4E8-45DD-BB22-E4436261BC7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t="2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610" y="1729550"/>
            <a:ext cx="29160074" cy="720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2" tIns="185166" rIns="370332" bIns="1851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610" y="10080149"/>
            <a:ext cx="29160074" cy="2851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19609" y="39341536"/>
            <a:ext cx="756054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l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69403" y="39341536"/>
            <a:ext cx="1026048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ctr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19136" y="39341536"/>
            <a:ext cx="756054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151D366-9A45-43A8-8A02-D7E2E53C75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+mj-lt"/>
          <a:ea typeface="+mj-ea"/>
          <a:cs typeface="+mj-cs"/>
        </a:defRPr>
      </a:lvl1pPr>
      <a:lvl2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2pPr>
      <a:lvl3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3pPr>
      <a:lvl4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4pPr>
      <a:lvl5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5pPr>
      <a:lvl6pPr marL="45568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6pPr>
      <a:lvl7pPr marL="91137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7pPr>
      <a:lvl8pPr marL="1367070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8pPr>
      <a:lvl9pPr marL="182275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384475" indent="-1384475" algn="l" defTabSz="3691403" rtl="0" eaLnBrk="0" fontAlgn="base" hangingPunct="0">
        <a:spcBef>
          <a:spcPct val="20000"/>
        </a:spcBef>
        <a:spcAft>
          <a:spcPct val="0"/>
        </a:spcAft>
        <a:buChar char="•"/>
        <a:defRPr sz="12957">
          <a:solidFill>
            <a:schemeClr val="tx1"/>
          </a:solidFill>
          <a:latin typeface="+mn-lt"/>
          <a:ea typeface="+mn-ea"/>
          <a:cs typeface="+mn-cs"/>
        </a:defRPr>
      </a:lvl1pPr>
      <a:lvl2pPr marL="2998376" indent="-1153465" algn="l" defTabSz="3691403" rtl="0" eaLnBrk="0" fontAlgn="base" hangingPunct="0">
        <a:spcBef>
          <a:spcPct val="20000"/>
        </a:spcBef>
        <a:spcAft>
          <a:spcPct val="0"/>
        </a:spcAft>
        <a:buChar char="–"/>
        <a:defRPr sz="11263">
          <a:solidFill>
            <a:schemeClr val="tx1"/>
          </a:solidFill>
          <a:latin typeface="+mn-lt"/>
          <a:cs typeface="+mn-cs"/>
        </a:defRPr>
      </a:lvl2pPr>
      <a:lvl3pPr marL="4613858" indent="-922456" algn="l" defTabSz="3691403" rtl="0" eaLnBrk="0" fontAlgn="base" hangingPunct="0">
        <a:spcBef>
          <a:spcPct val="20000"/>
        </a:spcBef>
        <a:spcAft>
          <a:spcPct val="0"/>
        </a:spcAft>
        <a:buChar char="•"/>
        <a:defRPr sz="9668">
          <a:solidFill>
            <a:schemeClr val="tx1"/>
          </a:solidFill>
          <a:latin typeface="+mn-lt"/>
          <a:cs typeface="+mn-cs"/>
        </a:defRPr>
      </a:lvl3pPr>
      <a:lvl4pPr marL="6458768" indent="-922456" algn="l" defTabSz="3691403" rtl="0" eaLnBrk="0" fontAlgn="base" hangingPunct="0">
        <a:spcBef>
          <a:spcPct val="20000"/>
        </a:spcBef>
        <a:spcAft>
          <a:spcPct val="0"/>
        </a:spcAft>
        <a:buChar char="–"/>
        <a:defRPr sz="8073">
          <a:solidFill>
            <a:schemeClr val="tx1"/>
          </a:solidFill>
          <a:latin typeface="+mn-lt"/>
          <a:cs typeface="+mn-cs"/>
        </a:defRPr>
      </a:lvl4pPr>
      <a:lvl5pPr marL="8305262" indent="-922456" algn="l" defTabSz="3691403" rtl="0" eaLnBrk="0" fontAlgn="base" hangingPunct="0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5pPr>
      <a:lvl6pPr marL="8760952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6pPr>
      <a:lvl7pPr marL="921664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7pPr>
      <a:lvl8pPr marL="967233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8pPr>
      <a:lvl9pPr marL="1012802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1pPr>
      <a:lvl2pPr marL="45568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2pPr>
      <a:lvl3pPr marL="91137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3pPr>
      <a:lvl4pPr marL="1367070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75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5pPr>
      <a:lvl6pPr marL="227844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6pPr>
      <a:lvl7pPr marL="273413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7pPr>
      <a:lvl8pPr marL="318982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8pPr>
      <a:lvl9pPr marL="364551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7"/>
          <p:cNvSpPr>
            <a:spLocks noChangeArrowheads="1"/>
          </p:cNvSpPr>
          <p:nvPr/>
        </p:nvSpPr>
        <p:spPr bwMode="auto">
          <a:xfrm>
            <a:off x="2015389" y="8726426"/>
            <a:ext cx="13804519" cy="13960748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2376114" y="8399058"/>
            <a:ext cx="574159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INTRODUCCIÓN</a:t>
            </a:r>
          </a:p>
        </p:txBody>
      </p:sp>
      <p:sp>
        <p:nvSpPr>
          <p:cNvPr id="2072" name="Rectangle 29"/>
          <p:cNvSpPr>
            <a:spLocks noChangeArrowheads="1"/>
          </p:cNvSpPr>
          <p:nvPr/>
        </p:nvSpPr>
        <p:spPr bwMode="auto">
          <a:xfrm>
            <a:off x="16109035" y="5974186"/>
            <a:ext cx="181218" cy="404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701" tIns="44851" rIns="89701" bIns="44851" anchor="ctr">
            <a:spAutoFit/>
          </a:bodyPr>
          <a:lstStyle/>
          <a:p>
            <a:endParaRPr lang="es-ES_tradnl" sz="2193"/>
          </a:p>
        </p:txBody>
      </p:sp>
      <p:sp>
        <p:nvSpPr>
          <p:cNvPr id="2" name="AutoShape 2" descr="Imagen relacionada"/>
          <p:cNvSpPr>
            <a:spLocks noChangeAspect="1" noChangeArrowheads="1"/>
          </p:cNvSpPr>
          <p:nvPr/>
        </p:nvSpPr>
        <p:spPr bwMode="auto">
          <a:xfrm>
            <a:off x="2000728" y="6032382"/>
            <a:ext cx="303788" cy="3037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136" tIns="45568" rIns="91136" bIns="45568" numCol="1" anchor="t" anchorCtr="0" compatLnSpc="1">
            <a:prstTxWarp prst="textNoShape">
              <a:avLst/>
            </a:prstTxWarp>
          </a:bodyPr>
          <a:lstStyle/>
          <a:p>
            <a:endParaRPr lang="es-CO" sz="2193"/>
          </a:p>
        </p:txBody>
      </p:sp>
      <p:sp>
        <p:nvSpPr>
          <p:cNvPr id="10" name="CuadroTexto 9"/>
          <p:cNvSpPr txBox="1"/>
          <p:nvPr/>
        </p:nvSpPr>
        <p:spPr>
          <a:xfrm>
            <a:off x="2282146" y="4745617"/>
            <a:ext cx="27912623" cy="3172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88" b="1" dirty="0"/>
              <a:t>TÍTULO COMPLETO DEL PROYECTO</a:t>
            </a:r>
          </a:p>
          <a:p>
            <a:pPr algn="ctr"/>
            <a:r>
              <a:rPr lang="es-CO" sz="3588" baseline="30000" dirty="0"/>
              <a:t>1</a:t>
            </a:r>
            <a:r>
              <a:rPr lang="es-CO" sz="3588" dirty="0"/>
              <a:t>Autor estudiante 1, </a:t>
            </a:r>
            <a:r>
              <a:rPr lang="es-CO" sz="3588" baseline="30000" dirty="0"/>
              <a:t>2</a:t>
            </a:r>
            <a:r>
              <a:rPr lang="es-CO" sz="3588" dirty="0"/>
              <a:t>Autor estudiante 2, </a:t>
            </a:r>
            <a:r>
              <a:rPr lang="es-CO" sz="3588" baseline="30000" dirty="0"/>
              <a:t>3</a:t>
            </a:r>
            <a:r>
              <a:rPr lang="es-CO" sz="3588" dirty="0"/>
              <a:t>Autor estudiante 3…</a:t>
            </a:r>
          </a:p>
          <a:p>
            <a:pPr algn="ctr"/>
            <a:r>
              <a:rPr lang="es-CO" sz="3588" u="sng" dirty="0"/>
              <a:t>Correo electrónico Autor principal</a:t>
            </a:r>
            <a:r>
              <a:rPr lang="es-CO" sz="3588" baseline="30000" dirty="0"/>
              <a:t>1</a:t>
            </a:r>
            <a:endParaRPr lang="es-CO" sz="3588" u="sng" dirty="0"/>
          </a:p>
          <a:p>
            <a:pPr algn="ctr"/>
            <a:r>
              <a:rPr lang="es-CO" sz="3588" baseline="30000" dirty="0"/>
              <a:t>1,2,3</a:t>
            </a:r>
            <a:r>
              <a:rPr lang="es-CO" sz="3588" dirty="0"/>
              <a:t>Universidad de Santander</a:t>
            </a:r>
          </a:p>
          <a:p>
            <a:pPr algn="ctr"/>
            <a:r>
              <a:rPr lang="es-CO" sz="3588" baseline="30000" dirty="0"/>
              <a:t>x, x, x </a:t>
            </a:r>
            <a:r>
              <a:rPr lang="es-CO" sz="3588" dirty="0"/>
              <a:t>Grupo de Investigación XXXX</a:t>
            </a:r>
          </a:p>
          <a:p>
            <a:pPr algn="ctr"/>
            <a:r>
              <a:rPr lang="es-CO" sz="3588" baseline="30000"/>
              <a:t>1,2,3</a:t>
            </a:r>
            <a:r>
              <a:rPr lang="es-CO" sz="3588"/>
              <a:t>Semillero(s) XXXX</a:t>
            </a:r>
            <a:endParaRPr lang="es-CO" sz="3588" dirty="0"/>
          </a:p>
        </p:txBody>
      </p:sp>
      <p:sp>
        <p:nvSpPr>
          <p:cNvPr id="27" name="AutoShape 34"/>
          <p:cNvSpPr>
            <a:spLocks noChangeArrowheads="1"/>
          </p:cNvSpPr>
          <p:nvPr/>
        </p:nvSpPr>
        <p:spPr bwMode="auto">
          <a:xfrm>
            <a:off x="2015388" y="38534390"/>
            <a:ext cx="28256065" cy="3588494"/>
          </a:xfrm>
          <a:prstGeom prst="roundRect">
            <a:avLst>
              <a:gd name="adj" fmla="val 4207"/>
            </a:avLst>
          </a:prstGeom>
          <a:solidFill>
            <a:srgbClr val="336600">
              <a:alpha val="0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defTabSz="3691403" hangingPunct="1">
              <a:lnSpc>
                <a:spcPct val="100000"/>
              </a:lnSpc>
              <a:buClrTx/>
              <a:buSzTx/>
            </a:pPr>
            <a:endParaRPr lang="es-ES_tradnl" sz="2791" dirty="0">
              <a:solidFill>
                <a:schemeClr val="tx1"/>
              </a:solidFill>
            </a:endParaRPr>
          </a:p>
        </p:txBody>
      </p:sp>
      <p:sp>
        <p:nvSpPr>
          <p:cNvPr id="2081" name="AutoShape 48"/>
          <p:cNvSpPr>
            <a:spLocks noChangeArrowheads="1"/>
          </p:cNvSpPr>
          <p:nvPr/>
        </p:nvSpPr>
        <p:spPr bwMode="auto">
          <a:xfrm>
            <a:off x="2633091" y="38175630"/>
            <a:ext cx="4303977" cy="717609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REFERENCIAS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49509" y="9436939"/>
            <a:ext cx="13536279" cy="2261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Descripción breve del tema de investigación, dirigido a orientar al lector sobre la condición a investigar. Descripción del problema que soporta al estudio. Relevancia,  pertinencia e impacto del proyecto de investigación</a:t>
            </a:r>
            <a:endParaRPr lang="es-CO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392" dirty="0">
                <a:solidFill>
                  <a:schemeClr val="tx1"/>
                </a:solidFill>
              </a:rPr>
              <a:t> </a:t>
            </a:r>
            <a:endParaRPr lang="es-CO" sz="2193" dirty="0"/>
          </a:p>
        </p:txBody>
      </p:sp>
      <p:sp>
        <p:nvSpPr>
          <p:cNvPr id="23" name="AutoShape 17"/>
          <p:cNvSpPr>
            <a:spLocks noChangeArrowheads="1"/>
          </p:cNvSpPr>
          <p:nvPr/>
        </p:nvSpPr>
        <p:spPr bwMode="auto">
          <a:xfrm>
            <a:off x="16469760" y="8690958"/>
            <a:ext cx="13804519" cy="12196080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25" name="AutoShape 16"/>
          <p:cNvSpPr>
            <a:spLocks noChangeArrowheads="1"/>
          </p:cNvSpPr>
          <p:nvPr/>
        </p:nvSpPr>
        <p:spPr bwMode="auto">
          <a:xfrm>
            <a:off x="24173840" y="8332108"/>
            <a:ext cx="574159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METODOLOGÍA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16603880" y="9401470"/>
            <a:ext cx="13536279" cy="178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atin typeface="Calibri Light" panose="020F0302020204030204" pitchFamily="34" charset="0"/>
                <a:cs typeface="Arial" panose="020B0604020202020204" pitchFamily="34" charset="0"/>
              </a:rPr>
              <a:t>Se recomienda mostrar cómo se desarrolla el trabajo de manera clara y precisa, con explicaciones profundas. Presentación del tipo y diseño de investigación, Población-muestra y técnicas de recolección de datos.</a:t>
            </a:r>
          </a:p>
          <a:p>
            <a:endParaRPr lang="es-CO" sz="2193" dirty="0"/>
          </a:p>
        </p:txBody>
      </p:sp>
      <p:sp>
        <p:nvSpPr>
          <p:cNvPr id="35" name="AutoShape 17"/>
          <p:cNvSpPr>
            <a:spLocks noChangeArrowheads="1"/>
          </p:cNvSpPr>
          <p:nvPr/>
        </p:nvSpPr>
        <p:spPr bwMode="auto">
          <a:xfrm>
            <a:off x="2015388" y="23367868"/>
            <a:ext cx="13804519" cy="6828570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36" name="AutoShape 16"/>
          <p:cNvSpPr>
            <a:spLocks noChangeArrowheads="1"/>
          </p:cNvSpPr>
          <p:nvPr/>
        </p:nvSpPr>
        <p:spPr bwMode="auto">
          <a:xfrm>
            <a:off x="2353745" y="23040499"/>
            <a:ext cx="386784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OBJETIVOS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2127140" y="24078380"/>
            <a:ext cx="13536279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objetivos son precisos y coherentes; conducen a la resolución del problema planteado.</a:t>
            </a:r>
            <a:endParaRPr lang="es-CO" sz="3600" dirty="0"/>
          </a:p>
        </p:txBody>
      </p:sp>
      <p:sp>
        <p:nvSpPr>
          <p:cNvPr id="38" name="AutoShape 17"/>
          <p:cNvSpPr>
            <a:spLocks noChangeArrowheads="1"/>
          </p:cNvSpPr>
          <p:nvPr/>
        </p:nvSpPr>
        <p:spPr bwMode="auto">
          <a:xfrm>
            <a:off x="16469760" y="21599122"/>
            <a:ext cx="13804519" cy="16280021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25609238" y="21240274"/>
            <a:ext cx="4306192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AVANCES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16603880" y="22309634"/>
            <a:ext cx="13536279" cy="1466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Presentar datos parciales, pertinentes con los objetivos de </a:t>
            </a:r>
            <a:r>
              <a:rPr lang="es-ES" sz="3200" dirty="0">
                <a:latin typeface="Calibri Light" panose="020F0302020204030204" pitchFamily="34" charset="0"/>
                <a:cs typeface="Arial" panose="020B0604020202020204" pitchFamily="34" charset="0"/>
              </a:rPr>
              <a:t>investigación. Si usa tablas o  graficas se recomienda que correspondan con el documento y estén explicadas en él. Las tablas, gráficas y ecuaciones deben estar enumeradas.</a:t>
            </a:r>
          </a:p>
        </p:txBody>
      </p:sp>
      <p:sp>
        <p:nvSpPr>
          <p:cNvPr id="41" name="AutoShape 17"/>
          <p:cNvSpPr>
            <a:spLocks noChangeArrowheads="1"/>
          </p:cNvSpPr>
          <p:nvPr/>
        </p:nvSpPr>
        <p:spPr bwMode="auto">
          <a:xfrm>
            <a:off x="2000728" y="30908523"/>
            <a:ext cx="13819180" cy="6913782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353744" y="30581155"/>
            <a:ext cx="5662087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ESTADO DEL ARTE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2149509" y="39135572"/>
            <a:ext cx="27990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3691403" hangingPunct="1">
              <a:lnSpc>
                <a:spcPct val="100000"/>
              </a:lnSpc>
              <a:buClrTx/>
              <a:buSzTx/>
            </a:pPr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presentan referencias bibliográficas pertinentes y actualizadas relacionadas directamente con</a:t>
            </a:r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temática de investigación. Se espera que estas se describan de acuerdo con alguna norma: APA,  Vancouver o IEEE</a:t>
            </a:r>
            <a:endParaRPr lang="es-ES_tradnl" sz="3600" dirty="0">
              <a:solidFill>
                <a:schemeClr val="tx1"/>
              </a:solidFill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2149508" y="31796682"/>
            <a:ext cx="13536279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Explicación breve de los principales aspectos teóricos que respaldan la investigación.</a:t>
            </a:r>
            <a:endParaRPr lang="es-CO" sz="3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6C7908-FC24-77B4-6E62-939C8C6F68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988" y="993094"/>
            <a:ext cx="3434756" cy="3442957"/>
          </a:xfrm>
          <a:prstGeom prst="rect">
            <a:avLst/>
          </a:prstGeom>
        </p:spPr>
      </p:pic>
      <p:sp>
        <p:nvSpPr>
          <p:cNvPr id="6" name="CuadroTexto 32">
            <a:extLst>
              <a:ext uri="{FF2B5EF4-FFF2-40B4-BE49-F238E27FC236}">
                <a16:creationId xmlns:a16="http://schemas.microsoft.com/office/drawing/2014/main" id="{CC2BB9F9-0CE5-4C0D-7406-0C90093ED0BD}"/>
              </a:ext>
            </a:extLst>
          </p:cNvPr>
          <p:cNvSpPr txBox="1"/>
          <p:nvPr/>
        </p:nvSpPr>
        <p:spPr>
          <a:xfrm>
            <a:off x="23083112" y="1941032"/>
            <a:ext cx="6836430" cy="1666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s-ES">
                <a:solidFill>
                  <a:schemeClr val="bg1">
                    <a:lumMod val="50000"/>
                  </a:schemeClr>
                </a:solidFill>
              </a:rPr>
              <a:t>Aquí colocar el Logo del Nodo que corresponda según el campus: Logo Nodo Norte de Santander, Logo Nodo Cesar o Logo Nodo Santander. ( En la página de la convocatoria  pueden descargar el logo del Nodo)</a:t>
            </a:r>
            <a:endParaRPr lang="es-CO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675F818-71E8-5C28-3078-FD0BE0A9C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686" y="1911509"/>
            <a:ext cx="12987513" cy="16195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5000" rIns="90000" bIns="45000" numCol="1" anchor="t" anchorCtr="1" compatLnSpc="1">
        <a:prstTxWarp prst="textNoShape">
          <a:avLst/>
        </a:prstTxWarp>
      </a:bodyPr>
      <a:lstStyle>
        <a:defPPr marL="0" marR="0" indent="0" algn="just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>
            <a:tab pos="723900" algn="l"/>
            <a:tab pos="1447800" algn="l"/>
            <a:tab pos="2171700" algn="l"/>
            <a:tab pos="2895600" algn="l"/>
            <a:tab pos="3619500" algn="l"/>
            <a:tab pos="4343400" algn="l"/>
            <a:tab pos="5067300" algn="l"/>
            <a:tab pos="5791200" algn="l"/>
            <a:tab pos="6515100" algn="l"/>
            <a:tab pos="7239000" algn="l"/>
            <a:tab pos="7962900" algn="l"/>
            <a:tab pos="8686800" algn="l"/>
            <a:tab pos="9410700" algn="l"/>
            <a:tab pos="10134600" algn="l"/>
            <a:tab pos="10858500" algn="l"/>
          </a:tabLst>
          <a:defRPr kumimoji="0" lang="es-ES" sz="2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5000" rIns="90000" bIns="45000" numCol="1" anchor="t" anchorCtr="1" compatLnSpc="1">
        <a:prstTxWarp prst="textNoShape">
          <a:avLst/>
        </a:prstTxWarp>
      </a:bodyPr>
      <a:lstStyle>
        <a:defPPr marL="0" marR="0" indent="0" algn="just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>
            <a:tab pos="723900" algn="l"/>
            <a:tab pos="1447800" algn="l"/>
            <a:tab pos="2171700" algn="l"/>
            <a:tab pos="2895600" algn="l"/>
            <a:tab pos="3619500" algn="l"/>
            <a:tab pos="4343400" algn="l"/>
            <a:tab pos="5067300" algn="l"/>
            <a:tab pos="5791200" algn="l"/>
            <a:tab pos="6515100" algn="l"/>
            <a:tab pos="7239000" algn="l"/>
            <a:tab pos="7962900" algn="l"/>
            <a:tab pos="8686800" algn="l"/>
            <a:tab pos="9410700" algn="l"/>
            <a:tab pos="10134600" algn="l"/>
            <a:tab pos="10858500" algn="l"/>
          </a:tabLst>
          <a:defRPr kumimoji="0" lang="es-ES" sz="2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1799</TotalTime>
  <Words>251</Words>
  <Application>Microsoft Office PowerPoint</Application>
  <PresentationFormat>Personalizado</PresentationFormat>
  <Paragraphs>20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Presentación de PowerPoint</vt:lpstr>
    </vt:vector>
  </TitlesOfParts>
  <Company>PC NEW &amp;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Víctor</dc:creator>
  <cp:lastModifiedBy>Coordinación Grupos Investigaciones</cp:lastModifiedBy>
  <cp:revision>337</cp:revision>
  <dcterms:created xsi:type="dcterms:W3CDTF">2010-08-18T10:27:40Z</dcterms:created>
  <dcterms:modified xsi:type="dcterms:W3CDTF">2026-02-19T14:52:58Z</dcterms:modified>
</cp:coreProperties>
</file>