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399288" cy="43200638"/>
  <p:notesSz cx="7099300" cy="10234613"/>
  <p:defaultTextStyle>
    <a:defPPr>
      <a:defRPr lang="es-ES"/>
    </a:defPPr>
    <a:lvl1pPr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1pPr>
    <a:lvl2pPr marL="4572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2pPr>
    <a:lvl3pPr marL="9144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3pPr>
    <a:lvl4pPr marL="13716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4pPr>
    <a:lvl5pPr marL="18288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619" userDrawn="1">
          <p15:clr>
            <a:srgbClr val="A4A3A4"/>
          </p15:clr>
        </p15:guide>
        <p15:guide id="2" pos="178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ordinador de Visibilidad" initials="CdV" lastIdx="1" clrIdx="0">
    <p:extLst>
      <p:ext uri="{19B8F6BF-5375-455C-9EA6-DF929625EA0E}">
        <p15:presenceInfo xmlns:p15="http://schemas.microsoft.com/office/powerpoint/2012/main" userId="S-1-5-21-3822281196-3131016781-929717536-93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496"/>
    <a:srgbClr val="990000"/>
    <a:srgbClr val="800000"/>
    <a:srgbClr val="006699"/>
    <a:srgbClr val="336600"/>
    <a:srgbClr val="DFF1CB"/>
    <a:srgbClr val="9AD35B"/>
    <a:srgbClr val="54A800"/>
    <a:srgbClr val="4F9E00"/>
    <a:srgbClr val="8DC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624E10-5D03-4859-0F0C-E5D91A79AD7A}" v="14" dt="2026-02-19T14:59:36.638"/>
    <p1510:client id="{DB7DC2D3-B1AA-33AA-1A6C-D734524D27A8}" v="25" dt="2026-02-19T14:50:15.4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7619"/>
        <p:guide pos="1786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rdinación Grupos Investigaciones" userId="S::coordinaciongrupos@udes.edu.co::1a4b9f44-acc1-4cfc-921f-e55823d2e228" providerId="AD" clId="Web-{E1FC0F16-5504-1AC6-624C-98CA462B6FBC}"/>
    <pc:docChg chg="modSld">
      <pc:chgData name="Coordinación Grupos Investigaciones" userId="S::coordinaciongrupos@udes.edu.co::1a4b9f44-acc1-4cfc-921f-e55823d2e228" providerId="AD" clId="Web-{E1FC0F16-5504-1AC6-624C-98CA462B6FBC}" dt="2026-01-29T13:15:14.068" v="9"/>
      <pc:docMkLst>
        <pc:docMk/>
      </pc:docMkLst>
      <pc:sldChg chg="addSp delSp modSp">
        <pc:chgData name="Coordinación Grupos Investigaciones" userId="S::coordinaciongrupos@udes.edu.co::1a4b9f44-acc1-4cfc-921f-e55823d2e228" providerId="AD" clId="Web-{E1FC0F16-5504-1AC6-624C-98CA462B6FBC}" dt="2026-01-29T13:15:14.068" v="9"/>
        <pc:sldMkLst>
          <pc:docMk/>
          <pc:sldMk cId="0" sldId="256"/>
        </pc:sldMkLst>
      </pc:sldChg>
    </pc:docChg>
  </pc:docChgLst>
  <pc:docChgLst>
    <pc:chgData name="Coordinación Grupos Investigaciones" userId="S::coordinaciongrupos@udes.edu.co::1a4b9f44-acc1-4cfc-921f-e55823d2e228" providerId="AD" clId="Web-{7D624E10-5D03-4859-0F0C-E5D91A79AD7A}"/>
    <pc:docChg chg="modSld">
      <pc:chgData name="Coordinación Grupos Investigaciones" userId="S::coordinaciongrupos@udes.edu.co::1a4b9f44-acc1-4cfc-921f-e55823d2e228" providerId="AD" clId="Web-{7D624E10-5D03-4859-0F0C-E5D91A79AD7A}" dt="2026-02-19T14:59:36.638" v="13" actId="20577"/>
      <pc:docMkLst>
        <pc:docMk/>
      </pc:docMkLst>
      <pc:sldChg chg="modSp">
        <pc:chgData name="Coordinación Grupos Investigaciones" userId="S::coordinaciongrupos@udes.edu.co::1a4b9f44-acc1-4cfc-921f-e55823d2e228" providerId="AD" clId="Web-{7D624E10-5D03-4859-0F0C-E5D91A79AD7A}" dt="2026-02-19T14:59:36.638" v="13" actId="20577"/>
        <pc:sldMkLst>
          <pc:docMk/>
          <pc:sldMk cId="0" sldId="256"/>
        </pc:sldMkLst>
        <pc:spChg chg="mod">
          <ac:chgData name="Coordinación Grupos Investigaciones" userId="S::coordinaciongrupos@udes.edu.co::1a4b9f44-acc1-4cfc-921f-e55823d2e228" providerId="AD" clId="Web-{7D624E10-5D03-4859-0F0C-E5D91A79AD7A}" dt="2026-02-19T14:59:36.638" v="13" actId="20577"/>
          <ac:spMkLst>
            <pc:docMk/>
            <pc:sldMk cId="0" sldId="256"/>
            <ac:spMk id="29" creationId="{00000000-0000-0000-0000-000000000000}"/>
          </ac:spMkLst>
        </pc:spChg>
      </pc:sldChg>
    </pc:docChg>
  </pc:docChgLst>
  <pc:docChgLst>
    <pc:chgData name="Coordinación Grupos Investigaciones" userId="S::coordinaciongrupos@udes.edu.co::1a4b9f44-acc1-4cfc-921f-e55823d2e228" providerId="AD" clId="Web-{DB7DC2D3-B1AA-33AA-1A6C-D734524D27A8}"/>
    <pc:docChg chg="modSld">
      <pc:chgData name="Coordinación Grupos Investigaciones" userId="S::coordinaciongrupos@udes.edu.co::1a4b9f44-acc1-4cfc-921f-e55823d2e228" providerId="AD" clId="Web-{DB7DC2D3-B1AA-33AA-1A6C-D734524D27A8}" dt="2026-02-19T14:50:15.478" v="24" actId="1076"/>
      <pc:docMkLst>
        <pc:docMk/>
      </pc:docMkLst>
      <pc:sldChg chg="addSp delSp modSp">
        <pc:chgData name="Coordinación Grupos Investigaciones" userId="S::coordinaciongrupos@udes.edu.co::1a4b9f44-acc1-4cfc-921f-e55823d2e228" providerId="AD" clId="Web-{DB7DC2D3-B1AA-33AA-1A6C-D734524D27A8}" dt="2026-02-19T14:50:15.478" v="24" actId="1076"/>
        <pc:sldMkLst>
          <pc:docMk/>
          <pc:sldMk cId="0" sldId="256"/>
        </pc:sldMkLst>
        <pc:spChg chg="mod">
          <ac:chgData name="Coordinación Grupos Investigaciones" userId="S::coordinaciongrupos@udes.edu.co::1a4b9f44-acc1-4cfc-921f-e55823d2e228" providerId="AD" clId="Web-{DB7DC2D3-B1AA-33AA-1A6C-D734524D27A8}" dt="2026-02-19T14:50:12.540" v="23" actId="1076"/>
          <ac:spMkLst>
            <pc:docMk/>
            <pc:sldMk cId="0" sldId="256"/>
            <ac:spMk id="33" creationId="{00000000-0000-0000-0000-000000000000}"/>
          </ac:spMkLst>
        </pc:spChg>
        <pc:picChg chg="del">
          <ac:chgData name="Coordinación Grupos Investigaciones" userId="S::coordinaciongrupos@udes.edu.co::1a4b9f44-acc1-4cfc-921f-e55823d2e228" providerId="AD" clId="Web-{DB7DC2D3-B1AA-33AA-1A6C-D734524D27A8}" dt="2026-02-19T13:57:47.917" v="0"/>
          <ac:picMkLst>
            <pc:docMk/>
            <pc:sldMk cId="0" sldId="256"/>
            <ac:picMk id="4" creationId="{0840D065-6A8B-AB75-8403-55C4D3D8DFAC}"/>
          </ac:picMkLst>
        </pc:picChg>
        <pc:picChg chg="add mod">
          <ac:chgData name="Coordinación Grupos Investigaciones" userId="S::coordinaciongrupos@udes.edu.co::1a4b9f44-acc1-4cfc-921f-e55823d2e228" providerId="AD" clId="Web-{DB7DC2D3-B1AA-33AA-1A6C-D734524D27A8}" dt="2026-02-19T14:50:06.696" v="20" actId="1076"/>
          <ac:picMkLst>
            <pc:docMk/>
            <pc:sldMk cId="0" sldId="256"/>
            <ac:picMk id="4" creationId="{B675F818-71E8-5C28-3078-FD0BE0A9CC61}"/>
          </ac:picMkLst>
        </pc:picChg>
        <pc:picChg chg="mod">
          <ac:chgData name="Coordinación Grupos Investigaciones" userId="S::coordinaciongrupos@udes.edu.co::1a4b9f44-acc1-4cfc-921f-e55823d2e228" providerId="AD" clId="Web-{DB7DC2D3-B1AA-33AA-1A6C-D734524D27A8}" dt="2026-02-19T14:50:15.478" v="24" actId="1076"/>
          <ac:picMkLst>
            <pc:docMk/>
            <pc:sldMk cId="0" sldId="256"/>
            <ac:picMk id="5" creationId="{00000000-0000-0000-0000-000000000000}"/>
          </ac:picMkLst>
        </pc:picChg>
        <pc:picChg chg="del">
          <ac:chgData name="Coordinación Grupos Investigaciones" userId="S::coordinaciongrupos@udes.edu.co::1a4b9f44-acc1-4cfc-921f-e55823d2e228" providerId="AD" clId="Web-{DB7DC2D3-B1AA-33AA-1A6C-D734524D27A8}" dt="2026-02-19T13:57:55.105" v="3"/>
          <ac:picMkLst>
            <pc:docMk/>
            <pc:sldMk cId="0" sldId="256"/>
            <ac:picMk id="6" creationId="{1249B9C4-7B91-D0E4-7F19-50ECA78CC331}"/>
          </ac:picMkLst>
        </pc:picChg>
        <pc:picChg chg="add del mod">
          <ac:chgData name="Coordinación Grupos Investigaciones" userId="S::coordinaciongrupos@udes.edu.co::1a4b9f44-acc1-4cfc-921f-e55823d2e228" providerId="AD" clId="Web-{DB7DC2D3-B1AA-33AA-1A6C-D734524D27A8}" dt="2026-02-19T13:57:56.870" v="4"/>
          <ac:picMkLst>
            <pc:docMk/>
            <pc:sldMk cId="0" sldId="256"/>
            <ac:picMk id="7" creationId="{97E70960-5630-B73C-BAC6-AEC486ED29E8}"/>
          </ac:picMkLst>
        </pc:picChg>
        <pc:picChg chg="add del mod">
          <ac:chgData name="Coordinación Grupos Investigaciones" userId="S::coordinaciongrupos@udes.edu.co::1a4b9f44-acc1-4cfc-921f-e55823d2e228" providerId="AD" clId="Web-{DB7DC2D3-B1AA-33AA-1A6C-D734524D27A8}" dt="2026-02-19T13:58:09.917" v="7"/>
          <ac:picMkLst>
            <pc:docMk/>
            <pc:sldMk cId="0" sldId="256"/>
            <ac:picMk id="11" creationId="{FE4FB407-29CB-E96C-034C-468078AED5F1}"/>
          </ac:picMkLst>
        </pc:picChg>
        <pc:picChg chg="add del mod">
          <ac:chgData name="Coordinación Grupos Investigaciones" userId="S::coordinaciongrupos@udes.edu.co::1a4b9f44-acc1-4cfc-921f-e55823d2e228" providerId="AD" clId="Web-{DB7DC2D3-B1AA-33AA-1A6C-D734524D27A8}" dt="2026-02-19T14:49:31.024" v="12"/>
          <ac:picMkLst>
            <pc:docMk/>
            <pc:sldMk cId="0" sldId="256"/>
            <ac:picMk id="13" creationId="{49D9E609-47B3-38F9-F8E4-627697B41219}"/>
          </ac:picMkLst>
        </pc:picChg>
      </pc:sldChg>
    </pc:docChg>
  </pc:docChgLst>
  <pc:docChgLst>
    <pc:chgData name="Coordinación Grupos Investigaciones" userId="S::coordinaciongrupos@udes.edu.co::1a4b9f44-acc1-4cfc-921f-e55823d2e228" providerId="AD" clId="Web-{CA1A7EAD-21BC-268F-FC2D-472B0E6F0F5B}"/>
    <pc:docChg chg="modSld">
      <pc:chgData name="Coordinación Grupos Investigaciones" userId="S::coordinaciongrupos@udes.edu.co::1a4b9f44-acc1-4cfc-921f-e55823d2e228" providerId="AD" clId="Web-{CA1A7EAD-21BC-268F-FC2D-472B0E6F0F5B}" dt="2026-01-29T20:58:05.913" v="2" actId="1076"/>
      <pc:docMkLst>
        <pc:docMk/>
      </pc:docMkLst>
      <pc:sldChg chg="addSp delSp modSp">
        <pc:chgData name="Coordinación Grupos Investigaciones" userId="S::coordinaciongrupos@udes.edu.co::1a4b9f44-acc1-4cfc-921f-e55823d2e228" providerId="AD" clId="Web-{CA1A7EAD-21BC-268F-FC2D-472B0E6F0F5B}" dt="2026-01-29T20:58:05.913" v="2" actId="1076"/>
        <pc:sldMkLst>
          <pc:docMk/>
          <pc:sldMk cId="0" sldId="256"/>
        </pc:sldMkLst>
      </pc:sldChg>
    </pc:docChg>
  </pc:docChgLst>
  <pc:docChgLst>
    <pc:chgData name="Coordinación Grupos Investigaciones" userId="S::coordinaciongrupos@udes.edu.co::1a4b9f44-acc1-4cfc-921f-e55823d2e228" providerId="AD" clId="Web-{C4B39B0E-D0CA-FFD0-2A28-49DF6E48DE29}"/>
    <pc:docChg chg="modSld">
      <pc:chgData name="Coordinación Grupos Investigaciones" userId="S::coordinaciongrupos@udes.edu.co::1a4b9f44-acc1-4cfc-921f-e55823d2e228" providerId="AD" clId="Web-{C4B39B0E-D0CA-FFD0-2A28-49DF6E48DE29}" dt="2026-01-29T20:57:57.864" v="2" actId="1076"/>
      <pc:docMkLst>
        <pc:docMk/>
      </pc:docMkLst>
      <pc:sldChg chg="addSp delSp modSp">
        <pc:chgData name="Coordinación Grupos Investigaciones" userId="S::coordinaciongrupos@udes.edu.co::1a4b9f44-acc1-4cfc-921f-e55823d2e228" providerId="AD" clId="Web-{C4B39B0E-D0CA-FFD0-2A28-49DF6E48DE29}" dt="2026-01-29T20:57:57.864" v="2" actId="1076"/>
        <pc:sldMkLst>
          <pc:docMk/>
          <pc:sldMk cId="0" sldId="25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/>
              <a:t>CONGRESO DE INVESTIGACION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29623-8AC7-4FD2-9725-3922EE7ADF0A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/>
              <a:t>CONGRESO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86408-CDD2-47B9-9459-58B304AA928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20617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r>
              <a:rPr lang="es-ES"/>
              <a:t>CONGRESO DE INVESTIGACION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C625B74D-FB57-405E-B1F5-479678D6309A}" type="datetimeFigureOut">
              <a:rPr lang="es-ES"/>
              <a:pPr>
                <a:defRPr/>
              </a:pPr>
              <a:t>19/02/2026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r>
              <a:rPr lang="es-ES"/>
              <a:t>CONGRESO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8FDA3EEE-A42C-4C66-9234-071EE4F746A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21026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11375" y="768350"/>
            <a:ext cx="287655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0342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430304" y="13421152"/>
            <a:ext cx="27538681" cy="925918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860609" y="24480363"/>
            <a:ext cx="22678073" cy="11040163"/>
          </a:xfrm>
        </p:spPr>
        <p:txBody>
          <a:bodyPr/>
          <a:lstStyle>
            <a:lvl1pPr marL="0" indent="0" algn="ctr">
              <a:buNone/>
              <a:defRPr/>
            </a:lvl1pPr>
            <a:lvl2pPr marL="455689" indent="0" algn="ctr">
              <a:buNone/>
              <a:defRPr/>
            </a:lvl2pPr>
            <a:lvl3pPr marL="911379" indent="0" algn="ctr">
              <a:buNone/>
              <a:defRPr/>
            </a:lvl3pPr>
            <a:lvl4pPr marL="1367070" indent="0" algn="ctr">
              <a:buNone/>
              <a:defRPr/>
            </a:lvl4pPr>
            <a:lvl5pPr marL="1822759" indent="0" algn="ctr">
              <a:buNone/>
              <a:defRPr/>
            </a:lvl5pPr>
            <a:lvl6pPr marL="2278448" indent="0" algn="ctr">
              <a:buNone/>
              <a:defRPr/>
            </a:lvl6pPr>
            <a:lvl7pPr marL="2734138" indent="0" algn="ctr">
              <a:buNone/>
              <a:defRPr/>
            </a:lvl7pPr>
            <a:lvl8pPr marL="3189828" indent="0" algn="ctr">
              <a:buNone/>
              <a:defRPr/>
            </a:lvl8pPr>
            <a:lvl9pPr marL="3645518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D061E-F829-47CB-80F4-3E622B20586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8FA87-28E2-496D-86D8-D104BB48650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58875" y="27760410"/>
            <a:ext cx="27540466" cy="8581080"/>
          </a:xfrm>
        </p:spPr>
        <p:txBody>
          <a:bodyPr anchor="t"/>
          <a:lstStyle>
            <a:lvl1pPr algn="l">
              <a:defRPr sz="3987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58875" y="18310750"/>
            <a:ext cx="27540466" cy="9449663"/>
          </a:xfrm>
        </p:spPr>
        <p:txBody>
          <a:bodyPr anchor="b"/>
          <a:lstStyle>
            <a:lvl1pPr marL="0" indent="0">
              <a:buNone/>
              <a:defRPr sz="1993"/>
            </a:lvl1pPr>
            <a:lvl2pPr marL="455689" indent="0">
              <a:buNone/>
              <a:defRPr sz="1794"/>
            </a:lvl2pPr>
            <a:lvl3pPr marL="911379" indent="0">
              <a:buNone/>
              <a:defRPr sz="1595"/>
            </a:lvl3pPr>
            <a:lvl4pPr marL="1367070" indent="0">
              <a:buNone/>
              <a:defRPr sz="1395"/>
            </a:lvl4pPr>
            <a:lvl5pPr marL="1822759" indent="0">
              <a:buNone/>
              <a:defRPr sz="1395"/>
            </a:lvl5pPr>
            <a:lvl6pPr marL="2278448" indent="0">
              <a:buNone/>
              <a:defRPr sz="1395"/>
            </a:lvl6pPr>
            <a:lvl7pPr marL="2734138" indent="0">
              <a:buNone/>
              <a:defRPr sz="1395"/>
            </a:lvl7pPr>
            <a:lvl8pPr marL="3189828" indent="0">
              <a:buNone/>
              <a:defRPr sz="1395"/>
            </a:lvl8pPr>
            <a:lvl9pPr marL="3645518" indent="0">
              <a:buNone/>
              <a:defRPr sz="139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93F27-D4E3-4046-84D5-71B91F69DC8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619609" y="10080149"/>
            <a:ext cx="14494324" cy="28510897"/>
          </a:xfrm>
        </p:spPr>
        <p:txBody>
          <a:bodyPr/>
          <a:lstStyle>
            <a:lvl1pPr>
              <a:defRPr sz="2791"/>
            </a:lvl1pPr>
            <a:lvl2pPr>
              <a:defRPr sz="2392"/>
            </a:lvl2pPr>
            <a:lvl3pPr>
              <a:defRPr sz="1993"/>
            </a:lvl3pPr>
            <a:lvl4pPr>
              <a:defRPr sz="1794"/>
            </a:lvl4pPr>
            <a:lvl5pPr>
              <a:defRPr sz="1794"/>
            </a:lvl5pPr>
            <a:lvl6pPr>
              <a:defRPr sz="1794"/>
            </a:lvl6pPr>
            <a:lvl7pPr>
              <a:defRPr sz="1794"/>
            </a:lvl7pPr>
            <a:lvl8pPr>
              <a:defRPr sz="1794"/>
            </a:lvl8pPr>
            <a:lvl9pPr>
              <a:defRPr sz="179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285356" y="10080149"/>
            <a:ext cx="14494325" cy="28510897"/>
          </a:xfrm>
        </p:spPr>
        <p:txBody>
          <a:bodyPr/>
          <a:lstStyle>
            <a:lvl1pPr>
              <a:defRPr sz="2791"/>
            </a:lvl1pPr>
            <a:lvl2pPr>
              <a:defRPr sz="2392"/>
            </a:lvl2pPr>
            <a:lvl3pPr>
              <a:defRPr sz="1993"/>
            </a:lvl3pPr>
            <a:lvl4pPr>
              <a:defRPr sz="1794"/>
            </a:lvl4pPr>
            <a:lvl5pPr>
              <a:defRPr sz="1794"/>
            </a:lvl5pPr>
            <a:lvl6pPr>
              <a:defRPr sz="1794"/>
            </a:lvl6pPr>
            <a:lvl7pPr>
              <a:defRPr sz="1794"/>
            </a:lvl7pPr>
            <a:lvl8pPr>
              <a:defRPr sz="1794"/>
            </a:lvl8pPr>
            <a:lvl9pPr>
              <a:defRPr sz="179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E1434-A159-4374-8C1B-477E099167E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19609" y="9670619"/>
            <a:ext cx="14315756" cy="4030536"/>
          </a:xfrm>
        </p:spPr>
        <p:txBody>
          <a:bodyPr anchor="b"/>
          <a:lstStyle>
            <a:lvl1pPr marL="0" indent="0">
              <a:buNone/>
              <a:defRPr sz="2392" b="1"/>
            </a:lvl1pPr>
            <a:lvl2pPr marL="455689" indent="0">
              <a:buNone/>
              <a:defRPr sz="1993" b="1"/>
            </a:lvl2pPr>
            <a:lvl3pPr marL="911379" indent="0">
              <a:buNone/>
              <a:defRPr sz="1794" b="1"/>
            </a:lvl3pPr>
            <a:lvl4pPr marL="1367070" indent="0">
              <a:buNone/>
              <a:defRPr sz="1595" b="1"/>
            </a:lvl4pPr>
            <a:lvl5pPr marL="1822759" indent="0">
              <a:buNone/>
              <a:defRPr sz="1595" b="1"/>
            </a:lvl5pPr>
            <a:lvl6pPr marL="2278448" indent="0">
              <a:buNone/>
              <a:defRPr sz="1595" b="1"/>
            </a:lvl6pPr>
            <a:lvl7pPr marL="2734138" indent="0">
              <a:buNone/>
              <a:defRPr sz="1595" b="1"/>
            </a:lvl7pPr>
            <a:lvl8pPr marL="3189828" indent="0">
              <a:buNone/>
              <a:defRPr sz="1595" b="1"/>
            </a:lvl8pPr>
            <a:lvl9pPr marL="3645518" indent="0">
              <a:buNone/>
              <a:defRPr sz="1595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19609" y="13701155"/>
            <a:ext cx="14315756" cy="24889891"/>
          </a:xfrm>
        </p:spPr>
        <p:txBody>
          <a:bodyPr/>
          <a:lstStyle>
            <a:lvl1pPr>
              <a:defRPr sz="2392"/>
            </a:lvl1pPr>
            <a:lvl2pPr>
              <a:defRPr sz="1993"/>
            </a:lvl2pPr>
            <a:lvl3pPr>
              <a:defRPr sz="1794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6458567" y="9670619"/>
            <a:ext cx="14321114" cy="4030536"/>
          </a:xfrm>
        </p:spPr>
        <p:txBody>
          <a:bodyPr anchor="b"/>
          <a:lstStyle>
            <a:lvl1pPr marL="0" indent="0">
              <a:buNone/>
              <a:defRPr sz="2392" b="1"/>
            </a:lvl1pPr>
            <a:lvl2pPr marL="455689" indent="0">
              <a:buNone/>
              <a:defRPr sz="1993" b="1"/>
            </a:lvl2pPr>
            <a:lvl3pPr marL="911379" indent="0">
              <a:buNone/>
              <a:defRPr sz="1794" b="1"/>
            </a:lvl3pPr>
            <a:lvl4pPr marL="1367070" indent="0">
              <a:buNone/>
              <a:defRPr sz="1595" b="1"/>
            </a:lvl4pPr>
            <a:lvl5pPr marL="1822759" indent="0">
              <a:buNone/>
              <a:defRPr sz="1595" b="1"/>
            </a:lvl5pPr>
            <a:lvl6pPr marL="2278448" indent="0">
              <a:buNone/>
              <a:defRPr sz="1595" b="1"/>
            </a:lvl6pPr>
            <a:lvl7pPr marL="2734138" indent="0">
              <a:buNone/>
              <a:defRPr sz="1595" b="1"/>
            </a:lvl7pPr>
            <a:lvl8pPr marL="3189828" indent="0">
              <a:buNone/>
              <a:defRPr sz="1595" b="1"/>
            </a:lvl8pPr>
            <a:lvl9pPr marL="3645518" indent="0">
              <a:buNone/>
              <a:defRPr sz="1595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6458567" y="13701155"/>
            <a:ext cx="14321114" cy="24889891"/>
          </a:xfrm>
        </p:spPr>
        <p:txBody>
          <a:bodyPr/>
          <a:lstStyle>
            <a:lvl1pPr>
              <a:defRPr sz="2392"/>
            </a:lvl1pPr>
            <a:lvl2pPr>
              <a:defRPr sz="1993"/>
            </a:lvl2pPr>
            <a:lvl3pPr>
              <a:defRPr sz="1794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C9126-102E-4FB2-B048-E1E310296DD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28055-EFDA-41DF-9FA3-82E613C00AA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A08EB-B8E9-4C5B-84AF-7E7AE8DE08A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19609" y="1720026"/>
            <a:ext cx="10658694" cy="7320108"/>
          </a:xfrm>
        </p:spPr>
        <p:txBody>
          <a:bodyPr anchor="b"/>
          <a:lstStyle>
            <a:lvl1pPr algn="l">
              <a:defRPr sz="1993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667579" y="1720029"/>
            <a:ext cx="18112103" cy="36871020"/>
          </a:xfrm>
        </p:spPr>
        <p:txBody>
          <a:bodyPr/>
          <a:lstStyle>
            <a:lvl1pPr>
              <a:defRPr sz="3189"/>
            </a:lvl1pPr>
            <a:lvl2pPr>
              <a:defRPr sz="2791"/>
            </a:lvl2pPr>
            <a:lvl3pPr>
              <a:defRPr sz="2392"/>
            </a:lvl3pPr>
            <a:lvl4pPr>
              <a:defRPr sz="1993"/>
            </a:lvl4pPr>
            <a:lvl5pPr>
              <a:defRPr sz="1993"/>
            </a:lvl5pPr>
            <a:lvl6pPr>
              <a:defRPr sz="1993"/>
            </a:lvl6pPr>
            <a:lvl7pPr>
              <a:defRPr sz="1993"/>
            </a:lvl7pPr>
            <a:lvl8pPr>
              <a:defRPr sz="1993"/>
            </a:lvl8pPr>
            <a:lvl9pPr>
              <a:defRPr sz="199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19609" y="9040136"/>
            <a:ext cx="10658694" cy="29550913"/>
          </a:xfrm>
        </p:spPr>
        <p:txBody>
          <a:bodyPr/>
          <a:lstStyle>
            <a:lvl1pPr marL="0" indent="0">
              <a:buNone/>
              <a:defRPr sz="1395"/>
            </a:lvl1pPr>
            <a:lvl2pPr marL="455689" indent="0">
              <a:buNone/>
              <a:defRPr sz="1196"/>
            </a:lvl2pPr>
            <a:lvl3pPr marL="911379" indent="0">
              <a:buNone/>
              <a:defRPr sz="997"/>
            </a:lvl3pPr>
            <a:lvl4pPr marL="1367070" indent="0">
              <a:buNone/>
              <a:defRPr sz="897"/>
            </a:lvl4pPr>
            <a:lvl5pPr marL="1822759" indent="0">
              <a:buNone/>
              <a:defRPr sz="897"/>
            </a:lvl5pPr>
            <a:lvl6pPr marL="2278448" indent="0">
              <a:buNone/>
              <a:defRPr sz="897"/>
            </a:lvl6pPr>
            <a:lvl7pPr marL="2734138" indent="0">
              <a:buNone/>
              <a:defRPr sz="897"/>
            </a:lvl7pPr>
            <a:lvl8pPr marL="3189828" indent="0">
              <a:buNone/>
              <a:defRPr sz="897"/>
            </a:lvl8pPr>
            <a:lvl9pPr marL="3645518" indent="0">
              <a:buNone/>
              <a:defRPr sz="89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A2BCB-B743-4CD6-B67D-42FA08C1DE3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49861" y="30240449"/>
            <a:ext cx="19440644" cy="3569577"/>
          </a:xfrm>
        </p:spPr>
        <p:txBody>
          <a:bodyPr anchor="b"/>
          <a:lstStyle>
            <a:lvl1pPr algn="l">
              <a:defRPr sz="1993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349861" y="3861010"/>
            <a:ext cx="19440644" cy="25920383"/>
          </a:xfrm>
        </p:spPr>
        <p:txBody>
          <a:bodyPr/>
          <a:lstStyle>
            <a:lvl1pPr marL="0" indent="0">
              <a:buNone/>
              <a:defRPr sz="3189"/>
            </a:lvl1pPr>
            <a:lvl2pPr marL="455689" indent="0">
              <a:buNone/>
              <a:defRPr sz="2791"/>
            </a:lvl2pPr>
            <a:lvl3pPr marL="911379" indent="0">
              <a:buNone/>
              <a:defRPr sz="2392"/>
            </a:lvl3pPr>
            <a:lvl4pPr marL="1367070" indent="0">
              <a:buNone/>
              <a:defRPr sz="1993"/>
            </a:lvl4pPr>
            <a:lvl5pPr marL="1822759" indent="0">
              <a:buNone/>
              <a:defRPr sz="1993"/>
            </a:lvl5pPr>
            <a:lvl6pPr marL="2278448" indent="0">
              <a:buNone/>
              <a:defRPr sz="1993"/>
            </a:lvl6pPr>
            <a:lvl7pPr marL="2734138" indent="0">
              <a:buNone/>
              <a:defRPr sz="1993"/>
            </a:lvl7pPr>
            <a:lvl8pPr marL="3189828" indent="0">
              <a:buNone/>
              <a:defRPr sz="1993"/>
            </a:lvl8pPr>
            <a:lvl9pPr marL="3645518" indent="0">
              <a:buNone/>
              <a:defRPr sz="1993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349861" y="33810026"/>
            <a:ext cx="19440644" cy="5070551"/>
          </a:xfrm>
        </p:spPr>
        <p:txBody>
          <a:bodyPr/>
          <a:lstStyle>
            <a:lvl1pPr marL="0" indent="0">
              <a:buNone/>
              <a:defRPr sz="1395"/>
            </a:lvl1pPr>
            <a:lvl2pPr marL="455689" indent="0">
              <a:buNone/>
              <a:defRPr sz="1196"/>
            </a:lvl2pPr>
            <a:lvl3pPr marL="911379" indent="0">
              <a:buNone/>
              <a:defRPr sz="997"/>
            </a:lvl3pPr>
            <a:lvl4pPr marL="1367070" indent="0">
              <a:buNone/>
              <a:defRPr sz="897"/>
            </a:lvl4pPr>
            <a:lvl5pPr marL="1822759" indent="0">
              <a:buNone/>
              <a:defRPr sz="897"/>
            </a:lvl5pPr>
            <a:lvl6pPr marL="2278448" indent="0">
              <a:buNone/>
              <a:defRPr sz="897"/>
            </a:lvl6pPr>
            <a:lvl7pPr marL="2734138" indent="0">
              <a:buNone/>
              <a:defRPr sz="897"/>
            </a:lvl7pPr>
            <a:lvl8pPr marL="3189828" indent="0">
              <a:buNone/>
              <a:defRPr sz="897"/>
            </a:lvl8pPr>
            <a:lvl9pPr marL="3645518" indent="0">
              <a:buNone/>
              <a:defRPr sz="89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BD4A1-B7E1-4472-A708-F933F6CAA8F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7D63B-F76E-4F2E-AAA6-7CD6C54936E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3490556" y="1729549"/>
            <a:ext cx="7289126" cy="3686149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619609" y="1729549"/>
            <a:ext cx="21699523" cy="3686149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8DB69-E4E8-45DD-BB22-E4436261BC7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"/>
            <a:lum/>
          </a:blip>
          <a:srcRect/>
          <a:stretch>
            <a:fillRect t="2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610" y="1729550"/>
            <a:ext cx="29160074" cy="720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2" tIns="185166" rIns="370332" bIns="18516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9610" y="10080149"/>
            <a:ext cx="29160074" cy="2851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19609" y="39341536"/>
            <a:ext cx="7560548" cy="30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l" hangingPunct="1">
              <a:lnSpc>
                <a:spcPct val="100000"/>
              </a:lnSpc>
              <a:buClrTx/>
              <a:buSzTx/>
              <a:buFontTx/>
              <a:buNone/>
              <a:defRPr sz="568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69403" y="39341536"/>
            <a:ext cx="10260488" cy="30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ctr" hangingPunct="1">
              <a:lnSpc>
                <a:spcPct val="100000"/>
              </a:lnSpc>
              <a:buClrTx/>
              <a:buSzTx/>
              <a:buFontTx/>
              <a:buNone/>
              <a:defRPr sz="568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19136" y="39341536"/>
            <a:ext cx="7560548" cy="30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SzTx/>
              <a:buFontTx/>
              <a:buNone/>
              <a:defRPr sz="568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151D366-9A45-43A8-8A02-D7E2E53C755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+mj-lt"/>
          <a:ea typeface="+mj-ea"/>
          <a:cs typeface="+mj-cs"/>
        </a:defRPr>
      </a:lvl1pPr>
      <a:lvl2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2pPr>
      <a:lvl3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3pPr>
      <a:lvl4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4pPr>
      <a:lvl5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5pPr>
      <a:lvl6pPr marL="455689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6pPr>
      <a:lvl7pPr marL="911379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7pPr>
      <a:lvl8pPr marL="1367070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8pPr>
      <a:lvl9pPr marL="1822759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384475" indent="-1384475" algn="l" defTabSz="3691403" rtl="0" eaLnBrk="0" fontAlgn="base" hangingPunct="0">
        <a:spcBef>
          <a:spcPct val="20000"/>
        </a:spcBef>
        <a:spcAft>
          <a:spcPct val="0"/>
        </a:spcAft>
        <a:buChar char="•"/>
        <a:defRPr sz="12957">
          <a:solidFill>
            <a:schemeClr val="tx1"/>
          </a:solidFill>
          <a:latin typeface="+mn-lt"/>
          <a:ea typeface="+mn-ea"/>
          <a:cs typeface="+mn-cs"/>
        </a:defRPr>
      </a:lvl1pPr>
      <a:lvl2pPr marL="2998376" indent="-1153465" algn="l" defTabSz="3691403" rtl="0" eaLnBrk="0" fontAlgn="base" hangingPunct="0">
        <a:spcBef>
          <a:spcPct val="20000"/>
        </a:spcBef>
        <a:spcAft>
          <a:spcPct val="0"/>
        </a:spcAft>
        <a:buChar char="–"/>
        <a:defRPr sz="11263">
          <a:solidFill>
            <a:schemeClr val="tx1"/>
          </a:solidFill>
          <a:latin typeface="+mn-lt"/>
          <a:cs typeface="+mn-cs"/>
        </a:defRPr>
      </a:lvl2pPr>
      <a:lvl3pPr marL="4613858" indent="-922456" algn="l" defTabSz="3691403" rtl="0" eaLnBrk="0" fontAlgn="base" hangingPunct="0">
        <a:spcBef>
          <a:spcPct val="20000"/>
        </a:spcBef>
        <a:spcAft>
          <a:spcPct val="0"/>
        </a:spcAft>
        <a:buChar char="•"/>
        <a:defRPr sz="9668">
          <a:solidFill>
            <a:schemeClr val="tx1"/>
          </a:solidFill>
          <a:latin typeface="+mn-lt"/>
          <a:cs typeface="+mn-cs"/>
        </a:defRPr>
      </a:lvl3pPr>
      <a:lvl4pPr marL="6458768" indent="-922456" algn="l" defTabSz="3691403" rtl="0" eaLnBrk="0" fontAlgn="base" hangingPunct="0">
        <a:spcBef>
          <a:spcPct val="20000"/>
        </a:spcBef>
        <a:spcAft>
          <a:spcPct val="0"/>
        </a:spcAft>
        <a:buChar char="–"/>
        <a:defRPr sz="8073">
          <a:solidFill>
            <a:schemeClr val="tx1"/>
          </a:solidFill>
          <a:latin typeface="+mn-lt"/>
          <a:cs typeface="+mn-cs"/>
        </a:defRPr>
      </a:lvl4pPr>
      <a:lvl5pPr marL="8305262" indent="-922456" algn="l" defTabSz="3691403" rtl="0" eaLnBrk="0" fontAlgn="base" hangingPunct="0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5pPr>
      <a:lvl6pPr marL="8760952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6pPr>
      <a:lvl7pPr marL="9216641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7pPr>
      <a:lvl8pPr marL="9672331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8pPr>
      <a:lvl9pPr marL="10128021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1pPr>
      <a:lvl2pPr marL="455689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2pPr>
      <a:lvl3pPr marL="911379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3pPr>
      <a:lvl4pPr marL="1367070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4pPr>
      <a:lvl5pPr marL="1822759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5pPr>
      <a:lvl6pPr marL="227844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6pPr>
      <a:lvl7pPr marL="273413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7pPr>
      <a:lvl8pPr marL="318982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8pPr>
      <a:lvl9pPr marL="364551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7"/>
          <p:cNvSpPr>
            <a:spLocks noChangeArrowheads="1"/>
          </p:cNvSpPr>
          <p:nvPr/>
        </p:nvSpPr>
        <p:spPr bwMode="auto">
          <a:xfrm>
            <a:off x="2157889" y="8726426"/>
            <a:ext cx="13804519" cy="5947697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>
              <a:solidFill>
                <a:schemeClr val="tx1"/>
              </a:solidFill>
            </a:endParaRPr>
          </a:p>
        </p:txBody>
      </p:sp>
      <p:sp>
        <p:nvSpPr>
          <p:cNvPr id="29" name="AutoShape 16"/>
          <p:cNvSpPr>
            <a:spLocks noChangeArrowheads="1"/>
          </p:cNvSpPr>
          <p:nvPr/>
        </p:nvSpPr>
        <p:spPr bwMode="auto">
          <a:xfrm>
            <a:off x="2376114" y="8399058"/>
            <a:ext cx="5741590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50" b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cs typeface="Tahoma"/>
              </a:rPr>
              <a:t>INTRODUCCIÓN</a:t>
            </a:r>
            <a:endParaRPr lang="es-ES" sz="4784" b="1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ahoma" pitchFamily="34" charset="0"/>
            </a:endParaRPr>
          </a:p>
        </p:txBody>
      </p:sp>
      <p:sp>
        <p:nvSpPr>
          <p:cNvPr id="2072" name="Rectangle 29"/>
          <p:cNvSpPr>
            <a:spLocks noChangeArrowheads="1"/>
          </p:cNvSpPr>
          <p:nvPr/>
        </p:nvSpPr>
        <p:spPr bwMode="auto">
          <a:xfrm>
            <a:off x="16109035" y="5974186"/>
            <a:ext cx="181218" cy="404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9701" tIns="44851" rIns="89701" bIns="44851" anchor="ctr">
            <a:spAutoFit/>
          </a:bodyPr>
          <a:lstStyle/>
          <a:p>
            <a:endParaRPr lang="es-ES_tradnl" sz="2193"/>
          </a:p>
        </p:txBody>
      </p:sp>
      <p:sp>
        <p:nvSpPr>
          <p:cNvPr id="2" name="AutoShape 2" descr="Imagen relacionada"/>
          <p:cNvSpPr>
            <a:spLocks noChangeAspect="1" noChangeArrowheads="1"/>
          </p:cNvSpPr>
          <p:nvPr/>
        </p:nvSpPr>
        <p:spPr bwMode="auto">
          <a:xfrm>
            <a:off x="2000728" y="6032382"/>
            <a:ext cx="303788" cy="30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136" tIns="45568" rIns="91136" bIns="45568" numCol="1" anchor="t" anchorCtr="0" compatLnSpc="1">
            <a:prstTxWarp prst="textNoShape">
              <a:avLst/>
            </a:prstTxWarp>
          </a:bodyPr>
          <a:lstStyle/>
          <a:p>
            <a:endParaRPr lang="es-CO" sz="2193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0988" y="993094"/>
            <a:ext cx="3434756" cy="3442957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282146" y="4745617"/>
            <a:ext cx="27912623" cy="317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588" b="1"/>
              <a:t>TÍTULO COMPLETO DEL PROYECTO</a:t>
            </a:r>
          </a:p>
          <a:p>
            <a:pPr algn="ctr"/>
            <a:r>
              <a:rPr lang="es-CO" sz="3588" baseline="30000"/>
              <a:t>1</a:t>
            </a:r>
            <a:r>
              <a:rPr lang="es-CO" sz="3588"/>
              <a:t>Autor estudiante 1, </a:t>
            </a:r>
            <a:r>
              <a:rPr lang="es-CO" sz="3588" baseline="30000"/>
              <a:t>2</a:t>
            </a:r>
            <a:r>
              <a:rPr lang="es-CO" sz="3588"/>
              <a:t>Autor estudiante 2, </a:t>
            </a:r>
            <a:r>
              <a:rPr lang="es-CO" sz="3588" baseline="30000"/>
              <a:t>3</a:t>
            </a:r>
            <a:r>
              <a:rPr lang="es-CO" sz="3588"/>
              <a:t>Autor estudiante 3…</a:t>
            </a:r>
          </a:p>
          <a:p>
            <a:pPr algn="ctr"/>
            <a:r>
              <a:rPr lang="es-CO" sz="3588" u="sng"/>
              <a:t>Correo electrónico Autor principal</a:t>
            </a:r>
            <a:r>
              <a:rPr lang="es-CO" sz="3588" baseline="30000"/>
              <a:t>1</a:t>
            </a:r>
            <a:endParaRPr lang="es-CO" sz="3588" u="sng"/>
          </a:p>
          <a:p>
            <a:pPr algn="ctr"/>
            <a:r>
              <a:rPr lang="es-CO" sz="3588" baseline="30000"/>
              <a:t>1,2,3</a:t>
            </a:r>
            <a:r>
              <a:rPr lang="es-CO" sz="3588"/>
              <a:t>Universidad de Santander</a:t>
            </a:r>
          </a:p>
          <a:p>
            <a:pPr algn="ctr"/>
            <a:r>
              <a:rPr lang="es-CO" sz="3588" baseline="30000"/>
              <a:t>x, x, x </a:t>
            </a:r>
            <a:r>
              <a:rPr lang="es-CO" sz="3588"/>
              <a:t>Grupo de Investigación XXXX</a:t>
            </a:r>
          </a:p>
          <a:p>
            <a:pPr algn="ctr"/>
            <a:r>
              <a:rPr lang="es-CO" sz="3588" baseline="30000"/>
              <a:t>1,2,3</a:t>
            </a:r>
            <a:r>
              <a:rPr lang="es-CO" sz="3588"/>
              <a:t>Semillero(s) XXXX</a:t>
            </a:r>
          </a:p>
        </p:txBody>
      </p:sp>
      <p:sp>
        <p:nvSpPr>
          <p:cNvPr id="27" name="AutoShape 34"/>
          <p:cNvSpPr>
            <a:spLocks noChangeArrowheads="1"/>
          </p:cNvSpPr>
          <p:nvPr/>
        </p:nvSpPr>
        <p:spPr bwMode="auto">
          <a:xfrm>
            <a:off x="2149508" y="38534390"/>
            <a:ext cx="28124771" cy="3588494"/>
          </a:xfrm>
          <a:prstGeom prst="roundRect">
            <a:avLst>
              <a:gd name="adj" fmla="val 4207"/>
            </a:avLst>
          </a:prstGeom>
          <a:solidFill>
            <a:srgbClr val="336600">
              <a:alpha val="0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defTabSz="3691403" hangingPunct="1">
              <a:lnSpc>
                <a:spcPct val="100000"/>
              </a:lnSpc>
              <a:buClrTx/>
              <a:buSzTx/>
            </a:pPr>
            <a:endParaRPr lang="es-ES_tradnl" sz="2791">
              <a:solidFill>
                <a:schemeClr val="tx1"/>
              </a:solidFill>
            </a:endParaRPr>
          </a:p>
        </p:txBody>
      </p:sp>
      <p:sp>
        <p:nvSpPr>
          <p:cNvPr id="2081" name="AutoShape 48"/>
          <p:cNvSpPr>
            <a:spLocks noChangeArrowheads="1"/>
          </p:cNvSpPr>
          <p:nvPr/>
        </p:nvSpPr>
        <p:spPr bwMode="auto">
          <a:xfrm>
            <a:off x="2633091" y="38175630"/>
            <a:ext cx="4303977" cy="717609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REFERENCIAS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157889" y="9436939"/>
            <a:ext cx="13828730" cy="226183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320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Descripción breve del tema de investigación, dirigido a orientar al lector sobre la condición a investigar. Objeto del proyecto de investigación, innovación o creación. Ar</a:t>
            </a:r>
            <a:r>
              <a:rPr lang="es-ES" sz="3200">
                <a:latin typeface="Calibri Light" panose="020F0302020204030204" pitchFamily="34" charset="0"/>
                <a:cs typeface="Arial" panose="020B0604020202020204" pitchFamily="34" charset="0"/>
              </a:rPr>
              <a:t>gumentos claros del por qué el problema debe ser resuelto.</a:t>
            </a:r>
            <a:endParaRPr lang="es-CO" sz="3200"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r>
              <a:rPr lang="es-ES" sz="2392">
                <a:solidFill>
                  <a:schemeClr val="tx1"/>
                </a:solidFill>
              </a:rPr>
              <a:t> </a:t>
            </a:r>
            <a:endParaRPr lang="es-CO" sz="2193"/>
          </a:p>
        </p:txBody>
      </p:sp>
      <p:sp>
        <p:nvSpPr>
          <p:cNvPr id="23" name="AutoShape 17"/>
          <p:cNvSpPr>
            <a:spLocks noChangeArrowheads="1"/>
          </p:cNvSpPr>
          <p:nvPr/>
        </p:nvSpPr>
        <p:spPr bwMode="auto">
          <a:xfrm>
            <a:off x="16469760" y="8726426"/>
            <a:ext cx="13804519" cy="12160612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>
              <a:solidFill>
                <a:schemeClr val="tx1"/>
              </a:solidFill>
            </a:endParaRPr>
          </a:p>
        </p:txBody>
      </p:sp>
      <p:sp>
        <p:nvSpPr>
          <p:cNvPr id="25" name="AutoShape 16"/>
          <p:cNvSpPr>
            <a:spLocks noChangeArrowheads="1"/>
          </p:cNvSpPr>
          <p:nvPr/>
        </p:nvSpPr>
        <p:spPr bwMode="auto">
          <a:xfrm>
            <a:off x="24173840" y="8332108"/>
            <a:ext cx="5741590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METODOLOGÍA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16603880" y="9401470"/>
            <a:ext cx="13536279" cy="3297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>
                <a:latin typeface="Calibri Light" panose="020F0302020204030204" pitchFamily="34" charset="0"/>
                <a:cs typeface="Arial" panose="020B0604020202020204" pitchFamily="34" charset="0"/>
              </a:rPr>
              <a:t>Se recomienda mostrar cómo se desarrolló el trabajo de manera clara y precisa, La disposición de estos datos debe aparecer sobre el póster de la forma más lógica posible,  se pueden utilizar flechas, colores y otros recursos para ayudar a su comprensión. describe los pasos usados para alcanzar los objetivos propuestos. Menciona técnicas y/o herramientas a utilizar e identifique las variables (cuando aplica). Mencione aspectos del uso adecuado de recurso humano y ambiental ajustado a la ética y normatividad vigente.(cuando aplica)</a:t>
            </a:r>
            <a:endParaRPr lang="es-CO" sz="320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AutoShape 17"/>
          <p:cNvSpPr>
            <a:spLocks noChangeArrowheads="1"/>
          </p:cNvSpPr>
          <p:nvPr/>
        </p:nvSpPr>
        <p:spPr bwMode="auto">
          <a:xfrm>
            <a:off x="2157888" y="23367868"/>
            <a:ext cx="13804519" cy="6828570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>
              <a:solidFill>
                <a:schemeClr val="tx1"/>
              </a:solidFill>
            </a:endParaRPr>
          </a:p>
        </p:txBody>
      </p:sp>
      <p:sp>
        <p:nvSpPr>
          <p:cNvPr id="36" name="AutoShape 16"/>
          <p:cNvSpPr>
            <a:spLocks noChangeArrowheads="1"/>
          </p:cNvSpPr>
          <p:nvPr/>
        </p:nvSpPr>
        <p:spPr bwMode="auto">
          <a:xfrm>
            <a:off x="2353745" y="23040499"/>
            <a:ext cx="3867840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OBJETIVOS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2127140" y="24078380"/>
            <a:ext cx="13536279" cy="100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objetivos son precisos y coherentes; conducen a la resolución del problema planteado.</a:t>
            </a:r>
            <a:endParaRPr lang="es-CO" sz="3600"/>
          </a:p>
        </p:txBody>
      </p:sp>
      <p:sp>
        <p:nvSpPr>
          <p:cNvPr id="38" name="AutoShape 17"/>
          <p:cNvSpPr>
            <a:spLocks noChangeArrowheads="1"/>
          </p:cNvSpPr>
          <p:nvPr/>
        </p:nvSpPr>
        <p:spPr bwMode="auto">
          <a:xfrm>
            <a:off x="16469760" y="21599123"/>
            <a:ext cx="13804519" cy="9301388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>
              <a:solidFill>
                <a:schemeClr val="tx1"/>
              </a:solidFill>
            </a:endParaRPr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21600319" y="21240274"/>
            <a:ext cx="8315111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AVANCES O RESULTADOS</a:t>
            </a:r>
          </a:p>
        </p:txBody>
      </p:sp>
      <p:sp>
        <p:nvSpPr>
          <p:cNvPr id="40" name="CuadroTexto 39"/>
          <p:cNvSpPr txBox="1"/>
          <p:nvPr/>
        </p:nvSpPr>
        <p:spPr>
          <a:xfrm>
            <a:off x="16603880" y="22309634"/>
            <a:ext cx="13536279" cy="100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Presentar datos parciales o finales  recolectados, pertinentes con los objetivos del </a:t>
            </a:r>
            <a:r>
              <a:rPr lang="es-ES" sz="3200">
                <a:latin typeface="Calibri Light" panose="020F0302020204030204" pitchFamily="34" charset="0"/>
                <a:cs typeface="Arial" panose="020B0604020202020204" pitchFamily="34" charset="0"/>
              </a:rPr>
              <a:t>proyecto.</a:t>
            </a:r>
          </a:p>
        </p:txBody>
      </p:sp>
      <p:sp>
        <p:nvSpPr>
          <p:cNvPr id="41" name="AutoShape 17"/>
          <p:cNvSpPr>
            <a:spLocks noChangeArrowheads="1"/>
          </p:cNvSpPr>
          <p:nvPr/>
        </p:nvSpPr>
        <p:spPr bwMode="auto">
          <a:xfrm>
            <a:off x="2157888" y="30908523"/>
            <a:ext cx="13804520" cy="6913782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>
              <a:solidFill>
                <a:schemeClr val="tx1"/>
              </a:solidFill>
            </a:endParaRPr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2353744" y="30581155"/>
            <a:ext cx="5662087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ESTADO DEL ARTE</a:t>
            </a:r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6469760" y="31680383"/>
            <a:ext cx="13804519" cy="6141922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>
              <a:solidFill>
                <a:schemeClr val="tx1"/>
              </a:solidFill>
            </a:endParaRPr>
          </a:p>
        </p:txBody>
      </p:sp>
      <p:sp>
        <p:nvSpPr>
          <p:cNvPr id="45" name="AutoShape 16"/>
          <p:cNvSpPr>
            <a:spLocks noChangeArrowheads="1"/>
          </p:cNvSpPr>
          <p:nvPr/>
        </p:nvSpPr>
        <p:spPr bwMode="auto">
          <a:xfrm>
            <a:off x="18282947" y="31321534"/>
            <a:ext cx="11632483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CONCLUSIONES FINALES O PARCIALES</a:t>
            </a:r>
          </a:p>
        </p:txBody>
      </p:sp>
      <p:sp>
        <p:nvSpPr>
          <p:cNvPr id="46" name="CuadroTexto 45"/>
          <p:cNvSpPr txBox="1"/>
          <p:nvPr/>
        </p:nvSpPr>
        <p:spPr>
          <a:xfrm>
            <a:off x="16603880" y="32390895"/>
            <a:ext cx="13536279" cy="1466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>
                <a:latin typeface="Calibri Light" panose="020F0302020204030204" pitchFamily="34" charset="0"/>
                <a:cs typeface="Arial" panose="020B0604020202020204" pitchFamily="34" charset="0"/>
              </a:rPr>
              <a:t>Conclusiones parciales o finales extraídas de los resultados, precisas, concretas y que respondan a las preguntas planteadas en el estudio o describe de manera precisa los aspectos más relevantes obtenidos de la ejecución del proyecto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2149509" y="39135572"/>
            <a:ext cx="27990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3691403" hangingPunct="1">
              <a:lnSpc>
                <a:spcPct val="100000"/>
              </a:lnSpc>
              <a:buClrTx/>
              <a:buSzTx/>
            </a:pPr>
            <a:r>
              <a:rPr lang="es-ES" sz="320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presentan referencias bibliográficas pertinentes y actualizadas relacionadas directamente con</a:t>
            </a:r>
            <a:r>
              <a:rPr lang="es-ES" sz="320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temática de investigación. Se espera que estas se describan de acuerdo con alguna norma: APA,  Vancouver o IEEE</a:t>
            </a:r>
            <a:endParaRPr lang="es-ES_tradnl" sz="3600">
              <a:solidFill>
                <a:schemeClr val="tx1"/>
              </a:solidFill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2149508" y="31796682"/>
            <a:ext cx="13536279" cy="100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Explicación breve de los principales aspectos teóricos que respaldan la investigación.</a:t>
            </a:r>
            <a:endParaRPr lang="es-CO" sz="3600"/>
          </a:p>
        </p:txBody>
      </p:sp>
      <p:sp>
        <p:nvSpPr>
          <p:cNvPr id="8" name="AutoShape 17">
            <a:extLst>
              <a:ext uri="{FF2B5EF4-FFF2-40B4-BE49-F238E27FC236}">
                <a16:creationId xmlns:a16="http://schemas.microsoft.com/office/drawing/2014/main" id="{6682BAFA-C02E-3B69-EFDD-E2B6501FC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7889" y="14977455"/>
            <a:ext cx="13828730" cy="7709719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>
              <a:solidFill>
                <a:schemeClr val="tx1"/>
              </a:solidFill>
            </a:endParaRPr>
          </a:p>
        </p:txBody>
      </p:sp>
      <p:sp>
        <p:nvSpPr>
          <p:cNvPr id="9" name="AutoShape 16">
            <a:extLst>
              <a:ext uri="{FF2B5EF4-FFF2-40B4-BE49-F238E27FC236}">
                <a16:creationId xmlns:a16="http://schemas.microsoft.com/office/drawing/2014/main" id="{E5CA7FD2-6651-BEB6-C452-3CCAC08DA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268" y="14837516"/>
            <a:ext cx="8068655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INNOVACIÓN PROPUESTA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2092C2B-43C9-CBE7-0EED-AE7F45F93EE0}"/>
              </a:ext>
            </a:extLst>
          </p:cNvPr>
          <p:cNvSpPr txBox="1"/>
          <p:nvPr/>
        </p:nvSpPr>
        <p:spPr>
          <a:xfrm>
            <a:off x="2255582" y="15881302"/>
            <a:ext cx="13536279" cy="4023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320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Identifique y caracterice la innovación propuesta: presente valores y beneficios diferenciadores sobre otros productos o procesos. Cuál es el aporte y relevancia hacía el sector, la región, el país o a nivel mundial.</a:t>
            </a:r>
            <a:r>
              <a:rPr lang="es-ES" sz="2392">
                <a:solidFill>
                  <a:schemeClr val="tx1"/>
                </a:solidFill>
              </a:rPr>
              <a:t> </a:t>
            </a:r>
            <a:r>
              <a:rPr lang="es-ES" sz="3200">
                <a:solidFill>
                  <a:schemeClr val="tx1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Describa el</a:t>
            </a:r>
            <a:r>
              <a:rPr lang="es-ES" sz="3200">
                <a:latin typeface="Calibri Light" panose="020F0302020204030204" pitchFamily="34" charset="0"/>
                <a:cs typeface="Arial" panose="020B0604020202020204" pitchFamily="34" charset="0"/>
              </a:rPr>
              <a:t> mercado o necesidad que suple la innovación en coherencia con las características de la misma. Mencione aspectos relacionados a la viabilidad Técnica del Proyecto (Equipo multidisciplinario, conocimientos) y la Viabilidad financiera y creatividad en la eficiencia y aprovechamiento de los recursos.</a:t>
            </a:r>
            <a:endParaRPr lang="es-CO" sz="3200"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23083112" y="1941032"/>
            <a:ext cx="6836430" cy="1666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chemeClr val="bg1">
                    <a:lumMod val="50000"/>
                  </a:schemeClr>
                </a:solidFill>
              </a:rPr>
              <a:t>Aquí colocar el Logo del Nodo que corresponda según el campus: Logo Nodo Norte de Santander, Logo Nodo Cesar o Logo Nodo Santander. ( En la página de la convocatoria  pueden descargar el logo del Nodo)</a:t>
            </a:r>
            <a:endParaRPr lang="es-CO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675F818-71E8-5C28-3078-FD0BE0A9C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686" y="1911509"/>
            <a:ext cx="12987513" cy="16195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5000" rIns="90000" bIns="45000" numCol="1" anchor="t" anchorCtr="1" compatLnSpc="1">
        <a:prstTxWarp prst="textNoShape">
          <a:avLst/>
        </a:prstTxWarp>
      </a:bodyPr>
      <a:lstStyle>
        <a:defPPr marL="0" marR="0" indent="0" algn="just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>
            <a:tab pos="723900" algn="l"/>
            <a:tab pos="1447800" algn="l"/>
            <a:tab pos="2171700" algn="l"/>
            <a:tab pos="2895600" algn="l"/>
            <a:tab pos="3619500" algn="l"/>
            <a:tab pos="4343400" algn="l"/>
            <a:tab pos="5067300" algn="l"/>
            <a:tab pos="5791200" algn="l"/>
            <a:tab pos="6515100" algn="l"/>
            <a:tab pos="7239000" algn="l"/>
            <a:tab pos="7962900" algn="l"/>
            <a:tab pos="8686800" algn="l"/>
            <a:tab pos="9410700" algn="l"/>
            <a:tab pos="10134600" algn="l"/>
            <a:tab pos="10858500" algn="l"/>
          </a:tabLst>
          <a:defRPr kumimoji="0" lang="es-ES" sz="2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5000" rIns="90000" bIns="45000" numCol="1" anchor="t" anchorCtr="1" compatLnSpc="1">
        <a:prstTxWarp prst="textNoShape">
          <a:avLst/>
        </a:prstTxWarp>
      </a:bodyPr>
      <a:lstStyle>
        <a:defPPr marL="0" marR="0" indent="0" algn="just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>
            <a:tab pos="723900" algn="l"/>
            <a:tab pos="1447800" algn="l"/>
            <a:tab pos="2171700" algn="l"/>
            <a:tab pos="2895600" algn="l"/>
            <a:tab pos="3619500" algn="l"/>
            <a:tab pos="4343400" algn="l"/>
            <a:tab pos="5067300" algn="l"/>
            <a:tab pos="5791200" algn="l"/>
            <a:tab pos="6515100" algn="l"/>
            <a:tab pos="7239000" algn="l"/>
            <a:tab pos="7962900" algn="l"/>
            <a:tab pos="8686800" algn="l"/>
            <a:tab pos="9410700" algn="l"/>
            <a:tab pos="10134600" algn="l"/>
            <a:tab pos="10858500" algn="l"/>
          </a:tabLst>
          <a:defRPr kumimoji="0" lang="es-ES" sz="2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Diseño predeterminado</vt:lpstr>
      <vt:lpstr>PowerPoint Presentation</vt:lpstr>
    </vt:vector>
  </TitlesOfParts>
  <Company>PC NEW &amp;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Víctor</dc:creator>
  <cp:revision>1</cp:revision>
  <dcterms:created xsi:type="dcterms:W3CDTF">2010-08-18T10:27:40Z</dcterms:created>
  <dcterms:modified xsi:type="dcterms:W3CDTF">2026-02-19T14:59:44Z</dcterms:modified>
</cp:coreProperties>
</file>