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sldIdLst>
    <p:sldId id="256" r:id="rId2"/>
    <p:sldId id="257" r:id="rId3"/>
    <p:sldId id="261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  <a:srgbClr val="024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58"/>
  </p:normalViewPr>
  <p:slideViewPr>
    <p:cSldViewPr snapToGrid="0">
      <p:cViewPr varScale="1">
        <p:scale>
          <a:sx n="116" d="100"/>
          <a:sy n="116" d="100"/>
        </p:scale>
        <p:origin x="10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86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D74E2D-8180-0789-1638-2E803C7A05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7784" y="1125414"/>
            <a:ext cx="9736015" cy="8440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b="1" i="0">
                <a:solidFill>
                  <a:srgbClr val="024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TITULO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76E3AD-6FA8-AD61-CBF4-513BEA793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784" y="2133601"/>
            <a:ext cx="9736015" cy="4043362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1910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23595F1-ECED-C1EC-CF0D-8F42FCC62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5414"/>
            <a:ext cx="10515600" cy="8440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b="1" i="0">
                <a:solidFill>
                  <a:srgbClr val="024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CO" dirty="0"/>
              <a:t>TITULO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3DFA6F2-EFEE-1C06-3CCF-8BC3093D3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1373"/>
            <a:ext cx="10515600" cy="30838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9234CC4-7D05-5FB3-E7B8-88C74CA18D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068862"/>
            <a:ext cx="10515600" cy="8731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="1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s-CO" sz="16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Subtitulo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2474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C442308-044C-13AB-57D6-B3CEB6E12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5414"/>
            <a:ext cx="10515600" cy="8440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b="1" i="0">
                <a:solidFill>
                  <a:srgbClr val="024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CO" dirty="0"/>
              <a:t>TITULO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61A2015-D12F-2531-379E-A15622056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1373"/>
            <a:ext cx="10515600" cy="30838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texto 9">
            <a:extLst>
              <a:ext uri="{FF2B5EF4-FFF2-40B4-BE49-F238E27FC236}">
                <a16:creationId xmlns:a16="http://schemas.microsoft.com/office/drawing/2014/main" id="{1DC969E9-4BF6-C03B-5DD6-D580167C78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068862"/>
            <a:ext cx="10515600" cy="8731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="1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s-CO" sz="16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Subtitulo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0410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23595F1-ECED-C1EC-CF0D-8F42FCC62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061"/>
            <a:ext cx="10515600" cy="8440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b="1" i="0">
                <a:solidFill>
                  <a:srgbClr val="009FE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CO" dirty="0"/>
              <a:t>TITULO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3DFA6F2-EFEE-1C06-3CCF-8BC3093D3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6407"/>
            <a:ext cx="10515600" cy="37888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9234CC4-7D05-5FB3-E7B8-88C74CA18D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28703"/>
            <a:ext cx="10515600" cy="8731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s-CO" sz="16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Subtitulo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8644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6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49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07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48638-3C69-FD25-9256-F60DD2C6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6FF896-9261-0379-51B9-964E0D56E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701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D1CCA-EE4F-054B-AF8F-9C444639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2B0486-6C1A-9245-8D09-9021395B9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A3C00C-4CCA-9EA5-2DF8-906C0C16B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079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7D92C-E19E-9BBD-61CB-E40AFE22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C7457F-72FB-CA47-2CBC-184DC775C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935B31-0B9B-2D8F-663F-5FEA921AFC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682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B684F-7BE4-A4E9-8BA6-98BD9E74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5D1CB1-6855-2335-26F5-DE0E81879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003E90-C75F-9F74-94FF-12E22CB22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84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742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DES BOGOTA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 UDES BOGOTA" id="{7FD69BD9-B0E0-BB4C-85C8-F16F2DD273D4}" vid="{1EE62D24-832D-AD4A-9584-22AAF57B5D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UDES BOGOTA</Template>
  <TotalTime>162</TotalTime>
  <Words>0</Words>
  <Application>Microsoft Macintosh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Tahoma</vt:lpstr>
      <vt:lpstr>TEMA UDES BOGOTA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Diseñadora Imprenta 2</dc:creator>
  <cp:lastModifiedBy>Diseñadora Imprenta 2</cp:lastModifiedBy>
  <cp:revision>13</cp:revision>
  <dcterms:created xsi:type="dcterms:W3CDTF">2026-05-26T15:11:05Z</dcterms:created>
  <dcterms:modified xsi:type="dcterms:W3CDTF">2026-06-04T13:33:20Z</dcterms:modified>
</cp:coreProperties>
</file>